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57" r:id="rId3"/>
    <p:sldId id="258" r:id="rId4"/>
    <p:sldId id="259" r:id="rId5"/>
    <p:sldId id="262" r:id="rId6"/>
    <p:sldId id="263" r:id="rId7"/>
    <p:sldId id="264" r:id="rId8"/>
    <p:sldId id="265" r:id="rId9"/>
    <p:sldId id="261" r:id="rId10"/>
    <p:sldId id="266" r:id="rId11"/>
    <p:sldId id="267" r:id="rId12"/>
    <p:sldId id="268" r:id="rId13"/>
    <p:sldId id="260" r:id="rId14"/>
    <p:sldId id="269" r:id="rId15"/>
    <p:sldId id="271" r:id="rId16"/>
    <p:sldId id="273" r:id="rId17"/>
    <p:sldId id="274" r:id="rId18"/>
    <p:sldId id="275" r:id="rId19"/>
    <p:sldId id="280" r:id="rId20"/>
    <p:sldId id="281" r:id="rId21"/>
    <p:sldId id="282" r:id="rId22"/>
    <p:sldId id="283" r:id="rId23"/>
    <p:sldId id="284" r:id="rId24"/>
    <p:sldId id="285" r:id="rId25"/>
    <p:sldId id="286" r:id="rId26"/>
    <p:sldId id="279" r:id="rId27"/>
    <p:sldId id="277" r:id="rId28"/>
    <p:sldId id="291" r:id="rId29"/>
    <p:sldId id="292" r:id="rId30"/>
    <p:sldId id="287" r:id="rId31"/>
    <p:sldId id="270" r:id="rId32"/>
    <p:sldId id="288" r:id="rId33"/>
    <p:sldId id="289" r:id="rId34"/>
    <p:sldId id="290" r:id="rId35"/>
    <p:sldId id="293" r:id="rId36"/>
    <p:sldId id="294" r:id="rId37"/>
    <p:sldId id="297" r:id="rId38"/>
    <p:sldId id="296" r:id="rId39"/>
    <p:sldId id="298" r:id="rId40"/>
    <p:sldId id="295" r:id="rId41"/>
    <p:sldId id="299" r:id="rId42"/>
    <p:sldId id="300" r:id="rId43"/>
    <p:sldId id="301" r:id="rId44"/>
    <p:sldId id="302" r:id="rId45"/>
    <p:sldId id="303" r:id="rId46"/>
    <p:sldId id="304" r:id="rId47"/>
    <p:sldId id="309" r:id="rId48"/>
    <p:sldId id="310" r:id="rId49"/>
    <p:sldId id="311" r:id="rId50"/>
    <p:sldId id="312" r:id="rId51"/>
    <p:sldId id="313" r:id="rId52"/>
    <p:sldId id="314" r:id="rId53"/>
    <p:sldId id="305" r:id="rId54"/>
    <p:sldId id="306" r:id="rId55"/>
    <p:sldId id="272" r:id="rId56"/>
    <p:sldId id="307" r:id="rId57"/>
    <p:sldId id="308"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0" d="100"/>
          <a:sy n="150" d="100"/>
        </p:scale>
        <p:origin x="654" y="1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BFD2AA-BE71-4D32-8075-879A136C4F96}" type="datetimeFigureOut">
              <a:rPr lang="en-US" smtClean="0"/>
              <a:t>09-Jul-24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3A0DDDF-8C3D-49FB-AD2B-5C20A6B62B31}" type="slidenum">
              <a:rPr lang="en-US" smtClean="0"/>
              <a:t>‹#›</a:t>
            </a:fld>
            <a:endParaRPr lang="en-US"/>
          </a:p>
        </p:txBody>
      </p:sp>
    </p:spTree>
    <p:extLst>
      <p:ext uri="{BB962C8B-B14F-4D97-AF65-F5344CB8AC3E}">
        <p14:creationId xmlns:p14="http://schemas.microsoft.com/office/powerpoint/2010/main" val="21494335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A0DDDF-8C3D-49FB-AD2B-5C20A6B62B31}" type="slidenum">
              <a:rPr lang="en-US" smtClean="0"/>
              <a:t>1</a:t>
            </a:fld>
            <a:endParaRPr lang="en-US"/>
          </a:p>
        </p:txBody>
      </p:sp>
    </p:spTree>
    <p:extLst>
      <p:ext uri="{BB962C8B-B14F-4D97-AF65-F5344CB8AC3E}">
        <p14:creationId xmlns:p14="http://schemas.microsoft.com/office/powerpoint/2010/main" val="922222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3A0DDDF-8C3D-49FB-AD2B-5C20A6B62B31}" type="slidenum">
              <a:rPr lang="en-US" smtClean="0"/>
              <a:t>31</a:t>
            </a:fld>
            <a:endParaRPr lang="en-US"/>
          </a:p>
        </p:txBody>
      </p:sp>
    </p:spTree>
    <p:extLst>
      <p:ext uri="{BB962C8B-B14F-4D97-AF65-F5344CB8AC3E}">
        <p14:creationId xmlns:p14="http://schemas.microsoft.com/office/powerpoint/2010/main" val="3669111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71F91-9A0C-6B63-0C5D-0C4414D31EF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9AC3FDB-FBF6-2762-EEF1-889C17E195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7F5284F-892B-35FA-6EB1-321DEBB4DC38}"/>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5" name="Footer Placeholder 4">
            <a:extLst>
              <a:ext uri="{FF2B5EF4-FFF2-40B4-BE49-F238E27FC236}">
                <a16:creationId xmlns:a16="http://schemas.microsoft.com/office/drawing/2014/main" id="{333C52F9-F9EE-3CF2-4423-6E03FB46D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FC295C-BB29-E939-258A-959C0677B2AA}"/>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29043559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C6A8A9-E6F1-DA24-E036-D6AF9D9365B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7E99238-31A0-9D97-457F-FF92A6C697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5CAFAF-049D-A41E-14F5-EBFD4DE157B7}"/>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5" name="Footer Placeholder 4">
            <a:extLst>
              <a:ext uri="{FF2B5EF4-FFF2-40B4-BE49-F238E27FC236}">
                <a16:creationId xmlns:a16="http://schemas.microsoft.com/office/drawing/2014/main" id="{48E3E040-248D-05F3-4402-1AF9EF23C3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FE9359-B4B8-C6ED-67E6-6241D77926DF}"/>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26238324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09F2293-BBBF-C945-CBE9-03B59D12C72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6DE1863-E918-6D40-0558-C938FF6F734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D07914-8471-1694-4412-2F4856D12A2A}"/>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5" name="Footer Placeholder 4">
            <a:extLst>
              <a:ext uri="{FF2B5EF4-FFF2-40B4-BE49-F238E27FC236}">
                <a16:creationId xmlns:a16="http://schemas.microsoft.com/office/drawing/2014/main" id="{160F816F-FB23-F203-5617-5259C59A49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3B2903-566A-43B8-CC9D-DBCB85F80DDC}"/>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23154490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34875-9B15-4B65-51DC-FF0C15CA2A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39865A2-698B-3749-C343-A13C19461C2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CE91989-43D6-395C-B005-0EB84A1B8737}"/>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5" name="Footer Placeholder 4">
            <a:extLst>
              <a:ext uri="{FF2B5EF4-FFF2-40B4-BE49-F238E27FC236}">
                <a16:creationId xmlns:a16="http://schemas.microsoft.com/office/drawing/2014/main" id="{8EE6459C-0248-EEB2-3236-88BC9AB907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019DC-9E18-54DF-E26A-EDF52974480A}"/>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6470464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A12EF0-D24C-0D2F-791E-145AE5B4222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FCF6F07-8134-152E-2950-3E67E7581B72}"/>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05929A2-F761-2B0D-AC35-00F5A453575F}"/>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5" name="Footer Placeholder 4">
            <a:extLst>
              <a:ext uri="{FF2B5EF4-FFF2-40B4-BE49-F238E27FC236}">
                <a16:creationId xmlns:a16="http://schemas.microsoft.com/office/drawing/2014/main" id="{64953A31-8126-7F85-09A8-3C0ED96C7E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59C69D-E0DE-8423-8047-AB35DE6D7780}"/>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20345078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25809E-34B8-B31F-6122-D06783668C2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54544F5-9564-612E-6FBD-02014766670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8B4F1D3-B10C-8DFA-CB5B-9F5A48BD42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C7C10F4-11A4-6297-BF8F-F35E39E0644E}"/>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6" name="Footer Placeholder 5">
            <a:extLst>
              <a:ext uri="{FF2B5EF4-FFF2-40B4-BE49-F238E27FC236}">
                <a16:creationId xmlns:a16="http://schemas.microsoft.com/office/drawing/2014/main" id="{D60D0E71-50A4-A3A9-129A-AAF675B4AF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5C67FE-951E-73AF-E995-47725C75E9AC}"/>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11320726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C3F19-713E-2DD1-8EAC-28B5F5EAE87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DD900B4-C7D2-F5EE-48AB-BDFCBD7A5E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90D3923-BC4D-6484-8D4E-5AB94C43319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EDEC9AB-AB22-0CA6-35CE-489861AA9D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F9E0788-48F5-C76E-1C29-2738FC5966A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C84CF23-680B-D8FC-3AEA-4F364C20571D}"/>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8" name="Footer Placeholder 7">
            <a:extLst>
              <a:ext uri="{FF2B5EF4-FFF2-40B4-BE49-F238E27FC236}">
                <a16:creationId xmlns:a16="http://schemas.microsoft.com/office/drawing/2014/main" id="{762DA96E-8017-608F-0E56-1737F42DAB6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9064CD4-32BF-AD7D-EA7A-502AD7B86466}"/>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31267511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4055FA-C269-0683-A84F-5D5EC8E6711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DEBFCD-8399-ED04-4CFA-A8ABC2369AA6}"/>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4" name="Footer Placeholder 3">
            <a:extLst>
              <a:ext uri="{FF2B5EF4-FFF2-40B4-BE49-F238E27FC236}">
                <a16:creationId xmlns:a16="http://schemas.microsoft.com/office/drawing/2014/main" id="{4FBE5649-87CA-28BE-31E1-4D714739C1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37D640-5F26-877C-C0A4-AB1CE02ADFD2}"/>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7228865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96E2AB7-DFAF-D39B-B035-303608E468B7}"/>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3" name="Footer Placeholder 2">
            <a:extLst>
              <a:ext uri="{FF2B5EF4-FFF2-40B4-BE49-F238E27FC236}">
                <a16:creationId xmlns:a16="http://schemas.microsoft.com/office/drawing/2014/main" id="{356EF3D7-BF7C-3576-DA3B-F07D287A558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F989229-792E-8AF1-2E42-ED820EEF96E8}"/>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29785015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A7508-9DFD-F64D-6B0D-E5F2915A9FA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71E9760-B497-7A95-1AF1-D18B995E1B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5C994FA-7E55-5EE0-B900-F72F49D976A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12084D-3AC2-AFCE-8A84-9D2B811978D7}"/>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6" name="Footer Placeholder 5">
            <a:extLst>
              <a:ext uri="{FF2B5EF4-FFF2-40B4-BE49-F238E27FC236}">
                <a16:creationId xmlns:a16="http://schemas.microsoft.com/office/drawing/2014/main" id="{BFC332DD-3235-C1AC-8E78-A9CCE576C7B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15CBE26-ABD6-396D-1DE2-7516167B6627}"/>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31810528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B2F09-68E0-1A13-E214-5B4ED4AE2D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053145-A72C-724F-690C-C156AE17EDA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8FBEF63-20DA-774E-87F5-706A30BACE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7E69E0D-2356-66A2-8CEC-1E37CDE8D5C1}"/>
              </a:ext>
            </a:extLst>
          </p:cNvPr>
          <p:cNvSpPr>
            <a:spLocks noGrp="1"/>
          </p:cNvSpPr>
          <p:nvPr>
            <p:ph type="dt" sz="half" idx="10"/>
          </p:nvPr>
        </p:nvSpPr>
        <p:spPr/>
        <p:txBody>
          <a:bodyPr/>
          <a:lstStyle/>
          <a:p>
            <a:fld id="{31625FBF-BB69-468A-A670-7DEB52AC0C73}" type="datetimeFigureOut">
              <a:rPr lang="en-US" smtClean="0"/>
              <a:t>09-Jul-24</a:t>
            </a:fld>
            <a:endParaRPr lang="en-US"/>
          </a:p>
        </p:txBody>
      </p:sp>
      <p:sp>
        <p:nvSpPr>
          <p:cNvPr id="6" name="Footer Placeholder 5">
            <a:extLst>
              <a:ext uri="{FF2B5EF4-FFF2-40B4-BE49-F238E27FC236}">
                <a16:creationId xmlns:a16="http://schemas.microsoft.com/office/drawing/2014/main" id="{D9171008-CA81-0DA0-6386-A5F49459BC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66CECF-4013-2955-AB9D-251D9018221B}"/>
              </a:ext>
            </a:extLst>
          </p:cNvPr>
          <p:cNvSpPr>
            <a:spLocks noGrp="1"/>
          </p:cNvSpPr>
          <p:nvPr>
            <p:ph type="sldNum" sz="quarter" idx="12"/>
          </p:nvPr>
        </p:nvSpPr>
        <p:spPr/>
        <p:txBody>
          <a:bodyPr/>
          <a:lstStyle/>
          <a:p>
            <a:fld id="{C15AEBF7-3975-42C7-913D-F448DB05D7CD}" type="slidenum">
              <a:rPr lang="en-US" smtClean="0"/>
              <a:t>‹#›</a:t>
            </a:fld>
            <a:endParaRPr lang="en-US"/>
          </a:p>
        </p:txBody>
      </p:sp>
    </p:spTree>
    <p:extLst>
      <p:ext uri="{BB962C8B-B14F-4D97-AF65-F5344CB8AC3E}">
        <p14:creationId xmlns:p14="http://schemas.microsoft.com/office/powerpoint/2010/main" val="29909615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A47A8F8-3B44-3E3C-716E-A3E94AFFAB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888747-32B2-98AC-6167-B22F520158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E8D29D7-3017-7147-053E-B1896E990D0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1625FBF-BB69-468A-A670-7DEB52AC0C73}" type="datetimeFigureOut">
              <a:rPr lang="en-US" smtClean="0"/>
              <a:t>09-Jul-24</a:t>
            </a:fld>
            <a:endParaRPr lang="en-US"/>
          </a:p>
        </p:txBody>
      </p:sp>
      <p:sp>
        <p:nvSpPr>
          <p:cNvPr id="5" name="Footer Placeholder 4">
            <a:extLst>
              <a:ext uri="{FF2B5EF4-FFF2-40B4-BE49-F238E27FC236}">
                <a16:creationId xmlns:a16="http://schemas.microsoft.com/office/drawing/2014/main" id="{A648CCBC-C061-2E7D-71B2-813B22C3171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8259E480-87E9-D08F-C6FD-2D0BA2D42C0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15AEBF7-3975-42C7-913D-F448DB05D7CD}" type="slidenum">
              <a:rPr lang="en-US" smtClean="0"/>
              <a:t>‹#›</a:t>
            </a:fld>
            <a:endParaRPr lang="en-US"/>
          </a:p>
        </p:txBody>
      </p:sp>
    </p:spTree>
    <p:extLst>
      <p:ext uri="{BB962C8B-B14F-4D97-AF65-F5344CB8AC3E}">
        <p14:creationId xmlns:p14="http://schemas.microsoft.com/office/powerpoint/2010/main" val="24877854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464EC53C-35C4-4E84-AFE2-A7D0818526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a:extLst>
              <a:ext uri="{FF2B5EF4-FFF2-40B4-BE49-F238E27FC236}">
                <a16:creationId xmlns:a16="http://schemas.microsoft.com/office/drawing/2014/main" id="{9A3F5928-D955-456A-97B5-AA390B8CE9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gradFill flip="none" rotWithShape="1">
            <a:gsLst>
              <a:gs pos="0">
                <a:schemeClr val="accent1"/>
              </a:gs>
              <a:gs pos="100000">
                <a:schemeClr val="accent2"/>
              </a:gs>
            </a:gsLst>
            <a:lin ang="189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24" name="Picture 23">
            <a:extLst>
              <a:ext uri="{FF2B5EF4-FFF2-40B4-BE49-F238E27FC236}">
                <a16:creationId xmlns:a16="http://schemas.microsoft.com/office/drawing/2014/main" id="{88C2DEBC-205D-AE46-D086-20DD0370A5BB}"/>
              </a:ext>
            </a:extLst>
          </p:cNvPr>
          <p:cNvPicPr>
            <a:picLocks noChangeAspect="1"/>
          </p:cNvPicPr>
          <p:nvPr/>
        </p:nvPicPr>
        <p:blipFill rotWithShape="1">
          <a:blip r:embed="rId3">
            <a:duotone>
              <a:schemeClr val="accent1">
                <a:shade val="45000"/>
                <a:satMod val="135000"/>
              </a:schemeClr>
              <a:prstClr val="white"/>
            </a:duotone>
            <a:alphaModFix amt="35000"/>
          </a:blip>
          <a:srcRect t="10586" b="12359"/>
          <a:stretch/>
        </p:blipFill>
        <p:spPr>
          <a:xfrm>
            <a:off x="20" y="10"/>
            <a:ext cx="12191981" cy="6857989"/>
          </a:xfrm>
          <a:prstGeom prst="rect">
            <a:avLst/>
          </a:prstGeom>
        </p:spPr>
      </p:pic>
      <p:sp>
        <p:nvSpPr>
          <p:cNvPr id="2" name="Title 1">
            <a:extLst>
              <a:ext uri="{FF2B5EF4-FFF2-40B4-BE49-F238E27FC236}">
                <a16:creationId xmlns:a16="http://schemas.microsoft.com/office/drawing/2014/main" id="{9BFDDBC4-1E79-EF82-86F2-6C07E29D3C95}"/>
              </a:ext>
            </a:extLst>
          </p:cNvPr>
          <p:cNvSpPr>
            <a:spLocks noGrp="1"/>
          </p:cNvSpPr>
          <p:nvPr>
            <p:ph type="ctrTitle"/>
          </p:nvPr>
        </p:nvSpPr>
        <p:spPr>
          <a:xfrm>
            <a:off x="1256275" y="2466906"/>
            <a:ext cx="10736180" cy="1553005"/>
          </a:xfrm>
        </p:spPr>
        <p:txBody>
          <a:bodyPr anchor="b">
            <a:normAutofit/>
          </a:bodyPr>
          <a:lstStyle/>
          <a:p>
            <a:pPr algn="l"/>
            <a:r>
              <a:rPr lang="en-US" sz="4800" b="1" i="0" dirty="0">
                <a:solidFill>
                  <a:srgbClr val="FFFFFF"/>
                </a:solidFill>
                <a:effectLst/>
                <a:latin typeface="Fira Code" pitchFamily="1" charset="0"/>
                <a:ea typeface="Fira Code" pitchFamily="1" charset="0"/>
                <a:cs typeface="Fira Code" pitchFamily="1" charset="0"/>
              </a:rPr>
              <a:t>Mint Classics Database Analysis and Optimization</a:t>
            </a:r>
            <a:endParaRPr lang="en-US" sz="4800" dirty="0">
              <a:solidFill>
                <a:srgbClr val="FFFFFF"/>
              </a:solidFill>
              <a:latin typeface="Fira Code" pitchFamily="1" charset="0"/>
              <a:ea typeface="Fira Code" pitchFamily="1" charset="0"/>
              <a:cs typeface="Fira Code" pitchFamily="1" charset="0"/>
            </a:endParaRPr>
          </a:p>
        </p:txBody>
      </p:sp>
      <p:sp>
        <p:nvSpPr>
          <p:cNvPr id="3" name="Subtitle 2">
            <a:extLst>
              <a:ext uri="{FF2B5EF4-FFF2-40B4-BE49-F238E27FC236}">
                <a16:creationId xmlns:a16="http://schemas.microsoft.com/office/drawing/2014/main" id="{2A7BE317-D5DD-9F4A-0A19-FE0473C0D555}"/>
              </a:ext>
            </a:extLst>
          </p:cNvPr>
          <p:cNvSpPr>
            <a:spLocks noGrp="1"/>
          </p:cNvSpPr>
          <p:nvPr>
            <p:ph type="subTitle" idx="1"/>
          </p:nvPr>
        </p:nvSpPr>
        <p:spPr>
          <a:xfrm>
            <a:off x="1256275" y="5098254"/>
            <a:ext cx="9679449" cy="750259"/>
          </a:xfrm>
        </p:spPr>
        <p:txBody>
          <a:bodyPr anchor="ctr">
            <a:normAutofit/>
          </a:bodyPr>
          <a:lstStyle/>
          <a:p>
            <a:pPr algn="l"/>
            <a:r>
              <a:rPr lang="en-US" sz="1900">
                <a:solidFill>
                  <a:srgbClr val="FFFFFF"/>
                </a:solidFill>
              </a:rPr>
              <a:t>Mahmoud Alsaleh</a:t>
            </a:r>
          </a:p>
          <a:p>
            <a:pPr algn="l"/>
            <a:r>
              <a:rPr lang="en-US" sz="1900">
                <a:solidFill>
                  <a:srgbClr val="FFFFFF"/>
                </a:solidFill>
              </a:rPr>
              <a:t>June 2024</a:t>
            </a:r>
          </a:p>
        </p:txBody>
      </p:sp>
      <p:cxnSp>
        <p:nvCxnSpPr>
          <p:cNvPr id="32" name="Straight Connector 31">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878" y="806470"/>
            <a:ext cx="8453437" cy="0"/>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3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4954" y="2875093"/>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03734" y="310438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3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414" y="3619532"/>
            <a:ext cx="127714" cy="127714"/>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8436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700"/>
                                        <p:tgtEl>
                                          <p:spTgt spid="3">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1500"/>
                                  </p:stCondLst>
                                  <p:iterate>
                                    <p:tmPct val="10000"/>
                                  </p:iterate>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7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A8908DB7-C3A6-4FCB-9820-CEE02B398C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2B0544-D604-F777-8264-60D91DD116FE}"/>
              </a:ext>
            </a:extLst>
          </p:cNvPr>
          <p:cNvSpPr>
            <a:spLocks noGrp="1"/>
          </p:cNvSpPr>
          <p:nvPr>
            <p:ph type="title"/>
          </p:nvPr>
        </p:nvSpPr>
        <p:spPr>
          <a:xfrm>
            <a:off x="1083992" y="640823"/>
            <a:ext cx="2966800" cy="5583148"/>
          </a:xfrm>
        </p:spPr>
        <p:txBody>
          <a:bodyPr anchor="ctr">
            <a:normAutofit/>
          </a:bodyPr>
          <a:lstStyle/>
          <a:p>
            <a:r>
              <a:rPr lang="en-US" sz="3600" dirty="0">
                <a:latin typeface="Fira Code" pitchFamily="1" charset="0"/>
                <a:ea typeface="Fira Code" pitchFamily="1" charset="0"/>
                <a:cs typeface="Fira Code" pitchFamily="1" charset="0"/>
              </a:rPr>
              <a:t>Payments</a:t>
            </a:r>
          </a:p>
        </p:txBody>
      </p:sp>
      <p:sp>
        <p:nvSpPr>
          <p:cNvPr id="14" name="sketch line">
            <a:extLst>
              <a:ext uri="{FF2B5EF4-FFF2-40B4-BE49-F238E27FC236}">
                <a16:creationId xmlns:a16="http://schemas.microsoft.com/office/drawing/2014/main" id="{535742DD-1B16-4E9D-B715-0D74B4574A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267200" y="630936"/>
            <a:ext cx="18288" cy="5590381"/>
          </a:xfrm>
          <a:custGeom>
            <a:avLst/>
            <a:gdLst>
              <a:gd name="connsiteX0" fmla="*/ 0 w 18288"/>
              <a:gd name="connsiteY0" fmla="*/ 0 h 5590381"/>
              <a:gd name="connsiteX1" fmla="*/ 18288 w 18288"/>
              <a:gd name="connsiteY1" fmla="*/ 0 h 5590381"/>
              <a:gd name="connsiteX2" fmla="*/ 18288 w 18288"/>
              <a:gd name="connsiteY2" fmla="*/ 754701 h 5590381"/>
              <a:gd name="connsiteX3" fmla="*/ 18288 w 18288"/>
              <a:gd name="connsiteY3" fmla="*/ 1565307 h 5590381"/>
              <a:gd name="connsiteX4" fmla="*/ 18288 w 18288"/>
              <a:gd name="connsiteY4" fmla="*/ 2152297 h 5590381"/>
              <a:gd name="connsiteX5" fmla="*/ 18288 w 18288"/>
              <a:gd name="connsiteY5" fmla="*/ 2906998 h 5590381"/>
              <a:gd name="connsiteX6" fmla="*/ 18288 w 18288"/>
              <a:gd name="connsiteY6" fmla="*/ 3549892 h 5590381"/>
              <a:gd name="connsiteX7" fmla="*/ 18288 w 18288"/>
              <a:gd name="connsiteY7" fmla="*/ 4080978 h 5590381"/>
              <a:gd name="connsiteX8" fmla="*/ 18288 w 18288"/>
              <a:gd name="connsiteY8" fmla="*/ 4835680 h 5590381"/>
              <a:gd name="connsiteX9" fmla="*/ 18288 w 18288"/>
              <a:gd name="connsiteY9" fmla="*/ 5590381 h 5590381"/>
              <a:gd name="connsiteX10" fmla="*/ 0 w 18288"/>
              <a:gd name="connsiteY10" fmla="*/ 5590381 h 5590381"/>
              <a:gd name="connsiteX11" fmla="*/ 0 w 18288"/>
              <a:gd name="connsiteY11" fmla="*/ 4835680 h 5590381"/>
              <a:gd name="connsiteX12" fmla="*/ 0 w 18288"/>
              <a:gd name="connsiteY12" fmla="*/ 4304593 h 5590381"/>
              <a:gd name="connsiteX13" fmla="*/ 0 w 18288"/>
              <a:gd name="connsiteY13" fmla="*/ 3773507 h 5590381"/>
              <a:gd name="connsiteX14" fmla="*/ 0 w 18288"/>
              <a:gd name="connsiteY14" fmla="*/ 3186517 h 5590381"/>
              <a:gd name="connsiteX15" fmla="*/ 0 w 18288"/>
              <a:gd name="connsiteY15" fmla="*/ 2487720 h 5590381"/>
              <a:gd name="connsiteX16" fmla="*/ 0 w 18288"/>
              <a:gd name="connsiteY16" fmla="*/ 1956633 h 5590381"/>
              <a:gd name="connsiteX17" fmla="*/ 0 w 18288"/>
              <a:gd name="connsiteY17" fmla="*/ 1425547 h 5590381"/>
              <a:gd name="connsiteX18" fmla="*/ 0 w 18288"/>
              <a:gd name="connsiteY18" fmla="*/ 614942 h 5590381"/>
              <a:gd name="connsiteX19" fmla="*/ 0 w 18288"/>
              <a:gd name="connsiteY19" fmla="*/ 0 h 5590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288" h="5590381" fill="none" extrusionOk="0">
                <a:moveTo>
                  <a:pt x="0" y="0"/>
                </a:moveTo>
                <a:cubicBezTo>
                  <a:pt x="7726" y="-435"/>
                  <a:pt x="14198" y="437"/>
                  <a:pt x="18288" y="0"/>
                </a:cubicBezTo>
                <a:cubicBezTo>
                  <a:pt x="-5226" y="225076"/>
                  <a:pt x="46275" y="562283"/>
                  <a:pt x="18288" y="754701"/>
                </a:cubicBezTo>
                <a:cubicBezTo>
                  <a:pt x="-9699" y="947119"/>
                  <a:pt x="30081" y="1239251"/>
                  <a:pt x="18288" y="1565307"/>
                </a:cubicBezTo>
                <a:cubicBezTo>
                  <a:pt x="6495" y="1891363"/>
                  <a:pt x="7160" y="1999140"/>
                  <a:pt x="18288" y="2152297"/>
                </a:cubicBezTo>
                <a:cubicBezTo>
                  <a:pt x="29417" y="2305454"/>
                  <a:pt x="28705" y="2598333"/>
                  <a:pt x="18288" y="2906998"/>
                </a:cubicBezTo>
                <a:cubicBezTo>
                  <a:pt x="7871" y="3215663"/>
                  <a:pt x="35263" y="3327412"/>
                  <a:pt x="18288" y="3549892"/>
                </a:cubicBezTo>
                <a:cubicBezTo>
                  <a:pt x="1313" y="3772372"/>
                  <a:pt x="38561" y="3843836"/>
                  <a:pt x="18288" y="4080978"/>
                </a:cubicBezTo>
                <a:cubicBezTo>
                  <a:pt x="-1985" y="4318120"/>
                  <a:pt x="-3806" y="4511166"/>
                  <a:pt x="18288" y="4835680"/>
                </a:cubicBezTo>
                <a:cubicBezTo>
                  <a:pt x="40382" y="5160194"/>
                  <a:pt x="-13070" y="5401748"/>
                  <a:pt x="18288" y="5590381"/>
                </a:cubicBezTo>
                <a:cubicBezTo>
                  <a:pt x="12010" y="5589863"/>
                  <a:pt x="6799" y="5589982"/>
                  <a:pt x="0" y="5590381"/>
                </a:cubicBezTo>
                <a:cubicBezTo>
                  <a:pt x="-6480" y="5250523"/>
                  <a:pt x="-32148" y="5052531"/>
                  <a:pt x="0" y="4835680"/>
                </a:cubicBezTo>
                <a:cubicBezTo>
                  <a:pt x="32148" y="4618829"/>
                  <a:pt x="5352" y="4496374"/>
                  <a:pt x="0" y="4304593"/>
                </a:cubicBezTo>
                <a:cubicBezTo>
                  <a:pt x="-5352" y="4112812"/>
                  <a:pt x="9645" y="3919423"/>
                  <a:pt x="0" y="3773507"/>
                </a:cubicBezTo>
                <a:cubicBezTo>
                  <a:pt x="-9645" y="3627591"/>
                  <a:pt x="-10654" y="3330687"/>
                  <a:pt x="0" y="3186517"/>
                </a:cubicBezTo>
                <a:cubicBezTo>
                  <a:pt x="10654" y="3042347"/>
                  <a:pt x="18181" y="2635923"/>
                  <a:pt x="0" y="2487720"/>
                </a:cubicBezTo>
                <a:cubicBezTo>
                  <a:pt x="-18181" y="2339517"/>
                  <a:pt x="-7947" y="2113537"/>
                  <a:pt x="0" y="1956633"/>
                </a:cubicBezTo>
                <a:cubicBezTo>
                  <a:pt x="7947" y="1799729"/>
                  <a:pt x="-15145" y="1657735"/>
                  <a:pt x="0" y="1425547"/>
                </a:cubicBezTo>
                <a:cubicBezTo>
                  <a:pt x="15145" y="1193359"/>
                  <a:pt x="-23832" y="948054"/>
                  <a:pt x="0" y="614942"/>
                </a:cubicBezTo>
                <a:cubicBezTo>
                  <a:pt x="23832" y="281831"/>
                  <a:pt x="2816" y="129878"/>
                  <a:pt x="0" y="0"/>
                </a:cubicBezTo>
                <a:close/>
              </a:path>
              <a:path w="18288" h="5590381" stroke="0" extrusionOk="0">
                <a:moveTo>
                  <a:pt x="0" y="0"/>
                </a:moveTo>
                <a:cubicBezTo>
                  <a:pt x="5871" y="848"/>
                  <a:pt x="11713" y="-200"/>
                  <a:pt x="18288" y="0"/>
                </a:cubicBezTo>
                <a:cubicBezTo>
                  <a:pt x="41141" y="165299"/>
                  <a:pt x="3613" y="427555"/>
                  <a:pt x="18288" y="698798"/>
                </a:cubicBezTo>
                <a:cubicBezTo>
                  <a:pt x="32963" y="970041"/>
                  <a:pt x="19680" y="1226199"/>
                  <a:pt x="18288" y="1397595"/>
                </a:cubicBezTo>
                <a:cubicBezTo>
                  <a:pt x="16896" y="1568991"/>
                  <a:pt x="38798" y="1794517"/>
                  <a:pt x="18288" y="2152297"/>
                </a:cubicBezTo>
                <a:cubicBezTo>
                  <a:pt x="-2222" y="2510077"/>
                  <a:pt x="40846" y="2594424"/>
                  <a:pt x="18288" y="2739287"/>
                </a:cubicBezTo>
                <a:cubicBezTo>
                  <a:pt x="-4270" y="2884150"/>
                  <a:pt x="27117" y="3129706"/>
                  <a:pt x="18288" y="3493988"/>
                </a:cubicBezTo>
                <a:cubicBezTo>
                  <a:pt x="9459" y="3858270"/>
                  <a:pt x="54201" y="4041447"/>
                  <a:pt x="18288" y="4304593"/>
                </a:cubicBezTo>
                <a:cubicBezTo>
                  <a:pt x="-17625" y="4567740"/>
                  <a:pt x="49627" y="5149125"/>
                  <a:pt x="18288" y="5590381"/>
                </a:cubicBezTo>
                <a:cubicBezTo>
                  <a:pt x="10860" y="5590744"/>
                  <a:pt x="7568" y="5590157"/>
                  <a:pt x="0" y="5590381"/>
                </a:cubicBezTo>
                <a:cubicBezTo>
                  <a:pt x="36767" y="5266821"/>
                  <a:pt x="-16223" y="5116146"/>
                  <a:pt x="0" y="4835680"/>
                </a:cubicBezTo>
                <a:cubicBezTo>
                  <a:pt x="16223" y="4555214"/>
                  <a:pt x="-16316" y="4356490"/>
                  <a:pt x="0" y="4136882"/>
                </a:cubicBezTo>
                <a:cubicBezTo>
                  <a:pt x="16316" y="3917274"/>
                  <a:pt x="8005" y="3773465"/>
                  <a:pt x="0" y="3549892"/>
                </a:cubicBezTo>
                <a:cubicBezTo>
                  <a:pt x="-8005" y="3326319"/>
                  <a:pt x="27623" y="3052456"/>
                  <a:pt x="0" y="2851094"/>
                </a:cubicBezTo>
                <a:cubicBezTo>
                  <a:pt x="-27623" y="2649732"/>
                  <a:pt x="5614" y="2455815"/>
                  <a:pt x="0" y="2264104"/>
                </a:cubicBezTo>
                <a:cubicBezTo>
                  <a:pt x="-5614" y="2072393"/>
                  <a:pt x="22598" y="1990723"/>
                  <a:pt x="0" y="1733018"/>
                </a:cubicBezTo>
                <a:cubicBezTo>
                  <a:pt x="-22598" y="1475313"/>
                  <a:pt x="-6965" y="1369123"/>
                  <a:pt x="0" y="1090124"/>
                </a:cubicBezTo>
                <a:cubicBezTo>
                  <a:pt x="6965" y="811125"/>
                  <a:pt x="-19273" y="50704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3114097614">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computer&#10;&#10;Description automatically generated">
            <a:extLst>
              <a:ext uri="{FF2B5EF4-FFF2-40B4-BE49-F238E27FC236}">
                <a16:creationId xmlns:a16="http://schemas.microsoft.com/office/drawing/2014/main" id="{3B81A43C-0F4F-B446-1CDB-E3A471C94602}"/>
              </a:ext>
            </a:extLst>
          </p:cNvPr>
          <p:cNvPicPr>
            <a:picLocks noChangeAspect="1"/>
          </p:cNvPicPr>
          <p:nvPr/>
        </p:nvPicPr>
        <p:blipFill>
          <a:blip r:embed="rId2"/>
          <a:stretch>
            <a:fillRect/>
          </a:stretch>
        </p:blipFill>
        <p:spPr>
          <a:xfrm>
            <a:off x="4654296" y="665889"/>
            <a:ext cx="6894576" cy="3843725"/>
          </a:xfrm>
          <a:prstGeom prst="rect">
            <a:avLst/>
          </a:prstGeom>
        </p:spPr>
      </p:pic>
      <p:sp>
        <p:nvSpPr>
          <p:cNvPr id="9" name="Content Placeholder 8">
            <a:extLst>
              <a:ext uri="{FF2B5EF4-FFF2-40B4-BE49-F238E27FC236}">
                <a16:creationId xmlns:a16="http://schemas.microsoft.com/office/drawing/2014/main" id="{3A8120AD-5097-E13A-227F-1BD510A7D846}"/>
              </a:ext>
            </a:extLst>
          </p:cNvPr>
          <p:cNvSpPr>
            <a:spLocks noGrp="1"/>
          </p:cNvSpPr>
          <p:nvPr>
            <p:ph idx="1"/>
          </p:nvPr>
        </p:nvSpPr>
        <p:spPr>
          <a:xfrm>
            <a:off x="4654296" y="4798577"/>
            <a:ext cx="6894576" cy="1428487"/>
          </a:xfrm>
        </p:spPr>
        <p:txBody>
          <a:bodyPr anchor="t">
            <a:normAutofit/>
          </a:bodyPr>
          <a:lstStyle/>
          <a:p>
            <a:pPr marL="0" indent="0">
              <a:buNone/>
            </a:pPr>
            <a:r>
              <a:rPr lang="en-US" sz="1800" dirty="0">
                <a:latin typeface="Fira Code" pitchFamily="1" charset="0"/>
                <a:ea typeface="Fira Code" pitchFamily="1" charset="0"/>
                <a:cs typeface="Fira Code" pitchFamily="1" charset="0"/>
              </a:rPr>
              <a:t>The Payments table documents payment transactions made by customers, including payment dates and amounts. This data is important for financial analysis and ensuring timely payment processing.</a:t>
            </a:r>
            <a:endParaRPr lang="en-US" sz="24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29915936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8025168D-9000-94D3-0197-FE9008FFCA4E}"/>
              </a:ext>
            </a:extLst>
          </p:cNvPr>
          <p:cNvSpPr>
            <a:spLocks noGrp="1"/>
          </p:cNvSpPr>
          <p:nvPr>
            <p:ph type="title"/>
          </p:nvPr>
        </p:nvSpPr>
        <p:spPr>
          <a:xfrm>
            <a:off x="838201" y="4567620"/>
            <a:ext cx="2962134" cy="1384735"/>
          </a:xfrm>
        </p:spPr>
        <p:txBody>
          <a:bodyPr>
            <a:normAutofit/>
          </a:bodyPr>
          <a:lstStyle/>
          <a:p>
            <a:r>
              <a:rPr lang="en-US" sz="3600" dirty="0">
                <a:latin typeface="Fira Code" pitchFamily="1" charset="0"/>
                <a:ea typeface="Fira Code" pitchFamily="1" charset="0"/>
                <a:cs typeface="Fira Code" pitchFamily="1" charset="0"/>
              </a:rPr>
              <a:t>Employees</a:t>
            </a:r>
            <a:endParaRPr lang="en-US" sz="2800" dirty="0">
              <a:latin typeface="Fira Code" pitchFamily="1" charset="0"/>
              <a:ea typeface="Fira Code" pitchFamily="1" charset="0"/>
              <a:cs typeface="Fira Code" pitchFamily="1" charset="0"/>
            </a:endParaRPr>
          </a:p>
        </p:txBody>
      </p:sp>
      <p:sp>
        <p:nvSpPr>
          <p:cNvPr id="14" name="Arc 13">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C022140A-2455-76A4-DCDE-ECFA32212460}"/>
              </a:ext>
            </a:extLst>
          </p:cNvPr>
          <p:cNvPicPr>
            <a:picLocks noChangeAspect="1"/>
          </p:cNvPicPr>
          <p:nvPr/>
        </p:nvPicPr>
        <p:blipFill>
          <a:blip r:embed="rId2"/>
          <a:stretch>
            <a:fillRect/>
          </a:stretch>
        </p:blipFill>
        <p:spPr>
          <a:xfrm>
            <a:off x="1510770" y="704504"/>
            <a:ext cx="9170460" cy="2957472"/>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9" name="Content Placeholder 8">
            <a:extLst>
              <a:ext uri="{FF2B5EF4-FFF2-40B4-BE49-F238E27FC236}">
                <a16:creationId xmlns:a16="http://schemas.microsoft.com/office/drawing/2014/main" id="{7C010D17-7141-542F-B4A1-0C49755381EF}"/>
              </a:ext>
            </a:extLst>
          </p:cNvPr>
          <p:cNvSpPr>
            <a:spLocks noGrp="1"/>
          </p:cNvSpPr>
          <p:nvPr>
            <p:ph idx="1"/>
          </p:nvPr>
        </p:nvSpPr>
        <p:spPr>
          <a:xfrm>
            <a:off x="4970833" y="4567620"/>
            <a:ext cx="6382966" cy="1384735"/>
          </a:xfrm>
        </p:spPr>
        <p:txBody>
          <a:bodyPr>
            <a:normAutofit/>
          </a:bodyPr>
          <a:lstStyle/>
          <a:p>
            <a:pPr marL="0" indent="0">
              <a:buNone/>
            </a:pPr>
            <a:r>
              <a:rPr lang="en-US" sz="1800" dirty="0">
                <a:latin typeface="Fira Code" pitchFamily="1" charset="0"/>
                <a:ea typeface="Fira Code" pitchFamily="1" charset="0"/>
                <a:cs typeface="Fira Code" pitchFamily="1" charset="0"/>
              </a:rPr>
              <a:t>The Employees table lists information about the company's employees, including job titles, office locations, and supervisors. This table helps in analyzing the human resources aspect of the business.</a:t>
            </a:r>
          </a:p>
        </p:txBody>
      </p:sp>
    </p:spTree>
    <p:extLst>
      <p:ext uri="{BB962C8B-B14F-4D97-AF65-F5344CB8AC3E}">
        <p14:creationId xmlns:p14="http://schemas.microsoft.com/office/powerpoint/2010/main" val="651272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AA474011-A49D-4C7A-BF41-0ACD0A2693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1" name="Rectangle 20">
            <a:extLst>
              <a:ext uri="{FF2B5EF4-FFF2-40B4-BE49-F238E27FC236}">
                <a16:creationId xmlns:a16="http://schemas.microsoft.com/office/drawing/2014/main" id="{6D72081E-AD41-4FBB-B02B-698A68DBCA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421890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4738061-8338-C1A6-E20F-DF2D7EA6B7FA}"/>
              </a:ext>
            </a:extLst>
          </p:cNvPr>
          <p:cNvSpPr>
            <a:spLocks noGrp="1"/>
          </p:cNvSpPr>
          <p:nvPr>
            <p:ph type="title"/>
          </p:nvPr>
        </p:nvSpPr>
        <p:spPr>
          <a:xfrm>
            <a:off x="1051560" y="4444332"/>
            <a:ext cx="3558466" cy="1645920"/>
          </a:xfrm>
        </p:spPr>
        <p:txBody>
          <a:bodyPr>
            <a:normAutofit/>
          </a:bodyPr>
          <a:lstStyle/>
          <a:p>
            <a:r>
              <a:rPr lang="en-US" sz="3600" dirty="0">
                <a:latin typeface="Fira Code" pitchFamily="1" charset="0"/>
                <a:ea typeface="Fira Code" pitchFamily="1" charset="0"/>
                <a:cs typeface="Fira Code" pitchFamily="1" charset="0"/>
              </a:rPr>
              <a:t>Offices</a:t>
            </a:r>
            <a:endParaRPr lang="en-US" sz="1800" dirty="0">
              <a:latin typeface="Fira Code" pitchFamily="1" charset="0"/>
              <a:ea typeface="Fira Code" pitchFamily="1" charset="0"/>
              <a:cs typeface="Fira Code" pitchFamily="1" charset="0"/>
            </a:endParaRPr>
          </a:p>
        </p:txBody>
      </p:sp>
      <p:pic>
        <p:nvPicPr>
          <p:cNvPr id="5" name="Content Placeholder 4">
            <a:extLst>
              <a:ext uri="{FF2B5EF4-FFF2-40B4-BE49-F238E27FC236}">
                <a16:creationId xmlns:a16="http://schemas.microsoft.com/office/drawing/2014/main" id="{E57469EB-03AC-B527-6533-FAA9A32809F6}"/>
              </a:ext>
            </a:extLst>
          </p:cNvPr>
          <p:cNvPicPr>
            <a:picLocks noChangeAspect="1"/>
          </p:cNvPicPr>
          <p:nvPr/>
        </p:nvPicPr>
        <p:blipFill>
          <a:blip r:embed="rId2"/>
          <a:stretch>
            <a:fillRect/>
          </a:stretch>
        </p:blipFill>
        <p:spPr>
          <a:xfrm>
            <a:off x="557784" y="1635451"/>
            <a:ext cx="11164824" cy="1088570"/>
          </a:xfrm>
          <a:prstGeom prst="rect">
            <a:avLst/>
          </a:prstGeom>
        </p:spPr>
      </p:pic>
      <p:sp>
        <p:nvSpPr>
          <p:cNvPr id="23" name="Rectangle 22">
            <a:extLst>
              <a:ext uri="{FF2B5EF4-FFF2-40B4-BE49-F238E27FC236}">
                <a16:creationId xmlns:a16="http://schemas.microsoft.com/office/drawing/2014/main" id="{716248AD-805F-41BF-9B57-FC53E5B32F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491151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5" name="Rectangle 24">
            <a:extLst>
              <a:ext uri="{FF2B5EF4-FFF2-40B4-BE49-F238E27FC236}">
                <a16:creationId xmlns:a16="http://schemas.microsoft.com/office/drawing/2014/main" id="{1F82758F-B2B3-4F0A-BB90-4BFFEDD166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525441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9" name="Content Placeholder 8">
            <a:extLst>
              <a:ext uri="{FF2B5EF4-FFF2-40B4-BE49-F238E27FC236}">
                <a16:creationId xmlns:a16="http://schemas.microsoft.com/office/drawing/2014/main" id="{EB209D23-5072-E88A-5C32-33EE6D515F07}"/>
              </a:ext>
            </a:extLst>
          </p:cNvPr>
          <p:cNvSpPr>
            <a:spLocks noGrp="1"/>
          </p:cNvSpPr>
          <p:nvPr>
            <p:ph idx="1"/>
          </p:nvPr>
        </p:nvSpPr>
        <p:spPr>
          <a:xfrm>
            <a:off x="5349240" y="4440602"/>
            <a:ext cx="6007608" cy="1645920"/>
          </a:xfrm>
        </p:spPr>
        <p:txBody>
          <a:bodyPr anchor="ctr">
            <a:normAutofit/>
          </a:bodyPr>
          <a:lstStyle/>
          <a:p>
            <a:pPr marL="0" indent="0">
              <a:buNone/>
            </a:pPr>
            <a:r>
              <a:rPr lang="en-US" sz="1800" dirty="0">
                <a:latin typeface="Fira Code" pitchFamily="1" charset="0"/>
                <a:ea typeface="Fira Code" pitchFamily="1" charset="0"/>
                <a:cs typeface="Fira Code" pitchFamily="1" charset="0"/>
              </a:rPr>
              <a:t>The Offices table provides details about the company’s office locations, including addresses and contact information. This data supports logistical and operational planning.</a:t>
            </a:r>
          </a:p>
        </p:txBody>
      </p:sp>
    </p:spTree>
    <p:extLst>
      <p:ext uri="{BB962C8B-B14F-4D97-AF65-F5344CB8AC3E}">
        <p14:creationId xmlns:p14="http://schemas.microsoft.com/office/powerpoint/2010/main" val="2406565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ight Triangle 49">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a:extLst>
              <a:ext uri="{FF2B5EF4-FFF2-40B4-BE49-F238E27FC236}">
                <a16:creationId xmlns:a16="http://schemas.microsoft.com/office/drawing/2014/main" id="{8F451A30-466B-4996-9BA5-CD6ABCC6D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DF38774-1863-A503-160D-2CD3E6042160}"/>
              </a:ext>
            </a:extLst>
          </p:cNvPr>
          <p:cNvSpPr>
            <a:spLocks noGrp="1"/>
          </p:cNvSpPr>
          <p:nvPr>
            <p:ph type="title"/>
          </p:nvPr>
        </p:nvSpPr>
        <p:spPr>
          <a:xfrm>
            <a:off x="1289305" y="3415754"/>
            <a:ext cx="9471956" cy="1137111"/>
          </a:xfrm>
        </p:spPr>
        <p:txBody>
          <a:bodyPr>
            <a:normAutofit/>
          </a:bodyPr>
          <a:lstStyle/>
          <a:p>
            <a:r>
              <a:rPr lang="en-US" sz="3600" dirty="0">
                <a:latin typeface="Fira Code" pitchFamily="1" charset="0"/>
                <a:ea typeface="Fira Code" pitchFamily="1" charset="0"/>
                <a:cs typeface="Fira Code" pitchFamily="1" charset="0"/>
              </a:rPr>
              <a:t>Warehouses</a:t>
            </a:r>
          </a:p>
        </p:txBody>
      </p:sp>
      <p:pic>
        <p:nvPicPr>
          <p:cNvPr id="10" name="Picture 9">
            <a:extLst>
              <a:ext uri="{FF2B5EF4-FFF2-40B4-BE49-F238E27FC236}">
                <a16:creationId xmlns:a16="http://schemas.microsoft.com/office/drawing/2014/main" id="{4D51B042-0F10-2A13-6E27-3EBB890AF903}"/>
              </a:ext>
            </a:extLst>
          </p:cNvPr>
          <p:cNvPicPr>
            <a:picLocks noChangeAspect="1"/>
          </p:cNvPicPr>
          <p:nvPr/>
        </p:nvPicPr>
        <p:blipFill>
          <a:blip r:embed="rId2"/>
          <a:stretch>
            <a:fillRect/>
          </a:stretch>
        </p:blipFill>
        <p:spPr>
          <a:xfrm>
            <a:off x="1289304" y="1267504"/>
            <a:ext cx="7745969" cy="1878397"/>
          </a:xfrm>
          <a:prstGeom prst="rect">
            <a:avLst/>
          </a:prstGeom>
        </p:spPr>
      </p:pic>
      <p:sp>
        <p:nvSpPr>
          <p:cNvPr id="9" name="Content Placeholder 8">
            <a:extLst>
              <a:ext uri="{FF2B5EF4-FFF2-40B4-BE49-F238E27FC236}">
                <a16:creationId xmlns:a16="http://schemas.microsoft.com/office/drawing/2014/main" id="{8305CC41-3B80-06A0-66E8-A851347E163C}"/>
              </a:ext>
            </a:extLst>
          </p:cNvPr>
          <p:cNvSpPr>
            <a:spLocks noGrp="1"/>
          </p:cNvSpPr>
          <p:nvPr>
            <p:ph idx="1"/>
          </p:nvPr>
        </p:nvSpPr>
        <p:spPr>
          <a:xfrm>
            <a:off x="1289304" y="4612943"/>
            <a:ext cx="8170460" cy="1408222"/>
          </a:xfrm>
        </p:spPr>
        <p:txBody>
          <a:bodyPr anchor="t">
            <a:normAutofit/>
          </a:bodyPr>
          <a:lstStyle/>
          <a:p>
            <a:pPr marL="0" indent="0">
              <a:buNone/>
            </a:pPr>
            <a:r>
              <a:rPr lang="en-US" sz="1800" dirty="0">
                <a:latin typeface="Fira Code" pitchFamily="1" charset="0"/>
                <a:ea typeface="Fira Code" pitchFamily="1" charset="0"/>
                <a:cs typeface="Fira Code" pitchFamily="1" charset="0"/>
              </a:rPr>
              <a:t>The Warehouses table details the storage facilities, including warehouse names and capacities as percentages. This table is crucial for analyzing inventory distribution across different facilities and identifying opportunities for consolidation or reduction.</a:t>
            </a:r>
          </a:p>
        </p:txBody>
      </p:sp>
    </p:spTree>
    <p:extLst>
      <p:ext uri="{BB962C8B-B14F-4D97-AF65-F5344CB8AC3E}">
        <p14:creationId xmlns:p14="http://schemas.microsoft.com/office/powerpoint/2010/main" val="12819189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362D44EE-C852-4460-B8B5-C4F2BC205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319578-78AC-EF68-6E42-086F2139C76A}"/>
              </a:ext>
            </a:extLst>
          </p:cNvPr>
          <p:cNvSpPr>
            <a:spLocks noGrp="1"/>
          </p:cNvSpPr>
          <p:nvPr>
            <p:ph type="title"/>
          </p:nvPr>
        </p:nvSpPr>
        <p:spPr>
          <a:xfrm>
            <a:off x="6194716" y="2012996"/>
            <a:ext cx="4606634" cy="1731127"/>
          </a:xfrm>
        </p:spPr>
        <p:txBody>
          <a:bodyPr vert="horz" lIns="91440" tIns="45720" rIns="91440" bIns="45720" rtlCol="0" anchor="b">
            <a:normAutofit/>
          </a:bodyPr>
          <a:lstStyle/>
          <a:p>
            <a:pPr algn="ctr"/>
            <a:r>
              <a:rPr lang="en-US" sz="3600" dirty="0">
                <a:latin typeface="Fira Code" pitchFamily="1" charset="0"/>
                <a:ea typeface="Fira Code" pitchFamily="1" charset="0"/>
                <a:cs typeface="Fira Code" pitchFamily="1" charset="0"/>
              </a:rPr>
              <a:t>Database Explore</a:t>
            </a:r>
          </a:p>
        </p:txBody>
      </p:sp>
      <p:sp>
        <p:nvSpPr>
          <p:cNvPr id="53" name="Freeform: Shape 52">
            <a:extLst>
              <a:ext uri="{FF2B5EF4-FFF2-40B4-BE49-F238E27FC236}">
                <a16:creationId xmlns:a16="http://schemas.microsoft.com/office/drawing/2014/main" id="{658970D8-8D1D-4B5C-894B-E871CC865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30529" y="1"/>
            <a:ext cx="1155142" cy="591009"/>
          </a:xfrm>
          <a:custGeom>
            <a:avLst/>
            <a:gdLst>
              <a:gd name="connsiteX0" fmla="*/ 1355 w 1155142"/>
              <a:gd name="connsiteY0" fmla="*/ 0 h 591009"/>
              <a:gd name="connsiteX1" fmla="*/ 1153787 w 1155142"/>
              <a:gd name="connsiteY1" fmla="*/ 0 h 591009"/>
              <a:gd name="connsiteX2" fmla="*/ 1155142 w 1155142"/>
              <a:gd name="connsiteY2" fmla="*/ 13438 h 591009"/>
              <a:gd name="connsiteX3" fmla="*/ 577571 w 1155142"/>
              <a:gd name="connsiteY3" fmla="*/ 591009 h 591009"/>
              <a:gd name="connsiteX4" fmla="*/ 0 w 1155142"/>
              <a:gd name="connsiteY4" fmla="*/ 13438 h 591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5142" h="591009">
                <a:moveTo>
                  <a:pt x="1355" y="0"/>
                </a:moveTo>
                <a:lnTo>
                  <a:pt x="1153787" y="0"/>
                </a:lnTo>
                <a:lnTo>
                  <a:pt x="1155142" y="13438"/>
                </a:lnTo>
                <a:cubicBezTo>
                  <a:pt x="1155142" y="332422"/>
                  <a:pt x="896555" y="591009"/>
                  <a:pt x="577571" y="591009"/>
                </a:cubicBezTo>
                <a:cubicBezTo>
                  <a:pt x="258587" y="591009"/>
                  <a:pt x="0" y="332422"/>
                  <a:pt x="0" y="13438"/>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5" name="Freeform: Shape 54">
            <a:extLst>
              <a:ext uri="{FF2B5EF4-FFF2-40B4-BE49-F238E27FC236}">
                <a16:creationId xmlns:a16="http://schemas.microsoft.com/office/drawing/2014/main" id="{F227E5B6-9132-43CA-B503-37A18562ADF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349052" y="0"/>
            <a:ext cx="1737401" cy="959536"/>
          </a:xfrm>
          <a:custGeom>
            <a:avLst/>
            <a:gdLst>
              <a:gd name="connsiteX0" fmla="*/ 0 w 1737401"/>
              <a:gd name="connsiteY0" fmla="*/ 0 h 959536"/>
              <a:gd name="connsiteX1" fmla="*/ 123825 w 1737401"/>
              <a:gd name="connsiteY1" fmla="*/ 0 h 959536"/>
              <a:gd name="connsiteX2" fmla="*/ 123825 w 1737401"/>
              <a:gd name="connsiteY2" fmla="*/ 790277 h 959536"/>
              <a:gd name="connsiteX3" fmla="*/ 1490095 w 1737401"/>
              <a:gd name="connsiteY3" fmla="*/ 0 h 959536"/>
              <a:gd name="connsiteX4" fmla="*/ 1737401 w 1737401"/>
              <a:gd name="connsiteY4" fmla="*/ 0 h 959536"/>
              <a:gd name="connsiteX5" fmla="*/ 92869 w 1737401"/>
              <a:gd name="connsiteY5" fmla="*/ 951249 h 959536"/>
              <a:gd name="connsiteX6" fmla="*/ 61913 w 1737401"/>
              <a:gd name="connsiteY6" fmla="*/ 959536 h 959536"/>
              <a:gd name="connsiteX7" fmla="*/ 0 w 1737401"/>
              <a:gd name="connsiteY7" fmla="*/ 897624 h 959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7401" h="959536">
                <a:moveTo>
                  <a:pt x="0" y="0"/>
                </a:moveTo>
                <a:lnTo>
                  <a:pt x="123825" y="0"/>
                </a:lnTo>
                <a:lnTo>
                  <a:pt x="123825" y="790277"/>
                </a:lnTo>
                <a:lnTo>
                  <a:pt x="1490095" y="0"/>
                </a:lnTo>
                <a:lnTo>
                  <a:pt x="1737401" y="0"/>
                </a:lnTo>
                <a:lnTo>
                  <a:pt x="92869" y="951249"/>
                </a:lnTo>
                <a:cubicBezTo>
                  <a:pt x="83458" y="956688"/>
                  <a:pt x="72780" y="959546"/>
                  <a:pt x="61913" y="959536"/>
                </a:cubicBezTo>
                <a:cubicBezTo>
                  <a:pt x="27719" y="959536"/>
                  <a:pt x="0" y="931818"/>
                  <a:pt x="0" y="897624"/>
                </a:cubicBezTo>
                <a:close/>
              </a:path>
            </a:pathLst>
          </a:custGeom>
          <a:solidFill>
            <a:schemeClr val="accent6"/>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03C2051E-A88D-48E5-BACF-AAED178927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2916245"/>
            <a:ext cx="159741" cy="552996"/>
          </a:xfrm>
          <a:custGeom>
            <a:avLst/>
            <a:gdLst>
              <a:gd name="connsiteX0" fmla="*/ 159741 w 159741"/>
              <a:gd name="connsiteY0" fmla="*/ 0 h 552996"/>
              <a:gd name="connsiteX1" fmla="*/ 159741 w 159741"/>
              <a:gd name="connsiteY1" fmla="*/ 552996 h 552996"/>
              <a:gd name="connsiteX2" fmla="*/ 141849 w 159741"/>
              <a:gd name="connsiteY2" fmla="*/ 543285 h 552996"/>
              <a:gd name="connsiteX3" fmla="*/ 0 w 159741"/>
              <a:gd name="connsiteY3" fmla="*/ 276498 h 552996"/>
              <a:gd name="connsiteX4" fmla="*/ 141849 w 159741"/>
              <a:gd name="connsiteY4" fmla="*/ 9711 h 5529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741" h="552996">
                <a:moveTo>
                  <a:pt x="159741" y="0"/>
                </a:moveTo>
                <a:lnTo>
                  <a:pt x="159741" y="552996"/>
                </a:lnTo>
                <a:lnTo>
                  <a:pt x="141849" y="543285"/>
                </a:lnTo>
                <a:cubicBezTo>
                  <a:pt x="56268" y="485467"/>
                  <a:pt x="0" y="387554"/>
                  <a:pt x="0" y="276498"/>
                </a:cubicBezTo>
                <a:cubicBezTo>
                  <a:pt x="0" y="165443"/>
                  <a:pt x="56268" y="67529"/>
                  <a:pt x="141849" y="9711"/>
                </a:cubicBezTo>
                <a:close/>
              </a:path>
            </a:pathLst>
          </a:custGeom>
          <a:solidFill>
            <a:schemeClr val="accent2"/>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9" name="Freeform: Shape 58">
            <a:extLst>
              <a:ext uri="{FF2B5EF4-FFF2-40B4-BE49-F238E27FC236}">
                <a16:creationId xmlns:a16="http://schemas.microsoft.com/office/drawing/2014/main" id="{7821A508-2985-4905-874A-527429BAA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835649"/>
            <a:ext cx="1548180" cy="1022351"/>
          </a:xfrm>
          <a:custGeom>
            <a:avLst/>
            <a:gdLst>
              <a:gd name="connsiteX0" fmla="*/ 61913 w 1548180"/>
              <a:gd name="connsiteY0" fmla="*/ 0 h 1022351"/>
              <a:gd name="connsiteX1" fmla="*/ 1548180 w 1548180"/>
              <a:gd name="connsiteY1" fmla="*/ 0 h 1022351"/>
              <a:gd name="connsiteX2" fmla="*/ 1548180 w 1548180"/>
              <a:gd name="connsiteY2" fmla="*/ 123825 h 1022351"/>
              <a:gd name="connsiteX3" fmla="*/ 123825 w 1548180"/>
              <a:gd name="connsiteY3" fmla="*/ 123825 h 1022351"/>
              <a:gd name="connsiteX4" fmla="*/ 123825 w 1548180"/>
              <a:gd name="connsiteY4" fmla="*/ 1022351 h 1022351"/>
              <a:gd name="connsiteX5" fmla="*/ 0 w 1548180"/>
              <a:gd name="connsiteY5" fmla="*/ 1022351 h 1022351"/>
              <a:gd name="connsiteX6" fmla="*/ 0 w 1548180"/>
              <a:gd name="connsiteY6" fmla="*/ 61913 h 1022351"/>
              <a:gd name="connsiteX7" fmla="*/ 61913 w 1548180"/>
              <a:gd name="connsiteY7" fmla="*/ 0 h 10223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8180" h="1022351">
                <a:moveTo>
                  <a:pt x="61913" y="0"/>
                </a:moveTo>
                <a:lnTo>
                  <a:pt x="1548180" y="0"/>
                </a:lnTo>
                <a:lnTo>
                  <a:pt x="1548180" y="123825"/>
                </a:lnTo>
                <a:lnTo>
                  <a:pt x="123825" y="123825"/>
                </a:lnTo>
                <a:lnTo>
                  <a:pt x="123825" y="1022351"/>
                </a:lnTo>
                <a:lnTo>
                  <a:pt x="0" y="1022351"/>
                </a:lnTo>
                <a:lnTo>
                  <a:pt x="0" y="61913"/>
                </a:lnTo>
                <a:cubicBezTo>
                  <a:pt x="0" y="27719"/>
                  <a:pt x="27719" y="0"/>
                  <a:pt x="61913" y="0"/>
                </a:cubicBezTo>
                <a:close/>
              </a:path>
            </a:pathLst>
          </a:custGeom>
          <a:solidFill>
            <a:schemeClr val="accent6"/>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D2929CB1-0E3C-4B2D-ADC5-0154FB33B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697761" y="5717906"/>
            <a:ext cx="1771609" cy="1140095"/>
          </a:xfrm>
          <a:custGeom>
            <a:avLst/>
            <a:gdLst>
              <a:gd name="connsiteX0" fmla="*/ 1561721 w 1771609"/>
              <a:gd name="connsiteY0" fmla="*/ 763041 h 1140095"/>
              <a:gd name="connsiteX1" fmla="*/ 1623024 w 1771609"/>
              <a:gd name="connsiteY1" fmla="*/ 792810 h 1140095"/>
              <a:gd name="connsiteX2" fmla="*/ 1711735 w 1771609"/>
              <a:gd name="connsiteY2" fmla="*/ 970132 h 1140095"/>
              <a:gd name="connsiteX3" fmla="*/ 1771609 w 1771609"/>
              <a:gd name="connsiteY3" fmla="*/ 1140095 h 1140095"/>
              <a:gd name="connsiteX4" fmla="*/ 1637225 w 1771609"/>
              <a:gd name="connsiteY4" fmla="*/ 1140095 h 1140095"/>
              <a:gd name="connsiteX5" fmla="*/ 1594820 w 1771609"/>
              <a:gd name="connsiteY5" fmla="*/ 1019711 h 1140095"/>
              <a:gd name="connsiteX6" fmla="*/ 1513200 w 1771609"/>
              <a:gd name="connsiteY6" fmla="*/ 856627 h 1140095"/>
              <a:gd name="connsiteX7" fmla="*/ 1538499 w 1771609"/>
              <a:gd name="connsiteY7" fmla="*/ 770415 h 1140095"/>
              <a:gd name="connsiteX8" fmla="*/ 1561721 w 1771609"/>
              <a:gd name="connsiteY8" fmla="*/ 763041 h 1140095"/>
              <a:gd name="connsiteX9" fmla="*/ 933455 w 1771609"/>
              <a:gd name="connsiteY9" fmla="*/ 161309 h 1140095"/>
              <a:gd name="connsiteX10" fmla="*/ 957797 w 1771609"/>
              <a:gd name="connsiteY10" fmla="*/ 167970 h 1140095"/>
              <a:gd name="connsiteX11" fmla="*/ 1286982 w 1771609"/>
              <a:gd name="connsiteY11" fmla="*/ 387616 h 1140095"/>
              <a:gd name="connsiteX12" fmla="*/ 1293725 w 1771609"/>
              <a:gd name="connsiteY12" fmla="*/ 477075 h 1140095"/>
              <a:gd name="connsiteX13" fmla="*/ 1245453 w 1771609"/>
              <a:gd name="connsiteY13" fmla="*/ 499154 h 1140095"/>
              <a:gd name="connsiteX14" fmla="*/ 1245167 w 1771609"/>
              <a:gd name="connsiteY14" fmla="*/ 499154 h 1140095"/>
              <a:gd name="connsiteX15" fmla="*/ 1203638 w 1771609"/>
              <a:gd name="connsiteY15" fmla="*/ 484104 h 1140095"/>
              <a:gd name="connsiteX16" fmla="*/ 900647 w 1771609"/>
              <a:gd name="connsiteY16" fmla="*/ 281508 h 1140095"/>
              <a:gd name="connsiteX17" fmla="*/ 872454 w 1771609"/>
              <a:gd name="connsiteY17" fmla="*/ 196164 h 1140095"/>
              <a:gd name="connsiteX18" fmla="*/ 933455 w 1771609"/>
              <a:gd name="connsiteY18" fmla="*/ 161309 h 1140095"/>
              <a:gd name="connsiteX19" fmla="*/ 256260 w 1771609"/>
              <a:gd name="connsiteY19" fmla="*/ 29 h 1140095"/>
              <a:gd name="connsiteX20" fmla="*/ 454020 w 1771609"/>
              <a:gd name="connsiteY20" fmla="*/ 13474 h 1140095"/>
              <a:gd name="connsiteX21" fmla="*/ 509236 w 1771609"/>
              <a:gd name="connsiteY21" fmla="*/ 84182 h 1140095"/>
              <a:gd name="connsiteX22" fmla="*/ 445829 w 1771609"/>
              <a:gd name="connsiteY22" fmla="*/ 139871 h 1140095"/>
              <a:gd name="connsiteX23" fmla="*/ 437447 w 1771609"/>
              <a:gd name="connsiteY23" fmla="*/ 139395 h 1140095"/>
              <a:gd name="connsiteX24" fmla="*/ 73211 w 1771609"/>
              <a:gd name="connsiteY24" fmla="*/ 137204 h 1140095"/>
              <a:gd name="connsiteX25" fmla="*/ 749 w 1771609"/>
              <a:gd name="connsiteY25" fmla="*/ 84082 h 1140095"/>
              <a:gd name="connsiteX26" fmla="*/ 53871 w 1771609"/>
              <a:gd name="connsiteY26" fmla="*/ 11621 h 1140095"/>
              <a:gd name="connsiteX27" fmla="*/ 58352 w 1771609"/>
              <a:gd name="connsiteY27" fmla="*/ 11093 h 1140095"/>
              <a:gd name="connsiteX28" fmla="*/ 256260 w 1771609"/>
              <a:gd name="connsiteY28" fmla="*/ 29 h 11400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771609" h="1140095">
                <a:moveTo>
                  <a:pt x="1561721" y="763041"/>
                </a:moveTo>
                <a:cubicBezTo>
                  <a:pt x="1585506" y="760324"/>
                  <a:pt x="1609722" y="771249"/>
                  <a:pt x="1623024" y="792810"/>
                </a:cubicBezTo>
                <a:cubicBezTo>
                  <a:pt x="1656300" y="850065"/>
                  <a:pt x="1685920" y="909291"/>
                  <a:pt x="1711735" y="970132"/>
                </a:cubicBezTo>
                <a:lnTo>
                  <a:pt x="1771609" y="1140095"/>
                </a:lnTo>
                <a:lnTo>
                  <a:pt x="1637225" y="1140095"/>
                </a:lnTo>
                <a:lnTo>
                  <a:pt x="1594820" y="1019711"/>
                </a:lnTo>
                <a:cubicBezTo>
                  <a:pt x="1571072" y="963753"/>
                  <a:pt x="1543818" y="909282"/>
                  <a:pt x="1513200" y="856627"/>
                </a:cubicBezTo>
                <a:cubicBezTo>
                  <a:pt x="1496379" y="825834"/>
                  <a:pt x="1507704" y="787236"/>
                  <a:pt x="1538499" y="770415"/>
                </a:cubicBezTo>
                <a:cubicBezTo>
                  <a:pt x="1545912" y="766367"/>
                  <a:pt x="1553792" y="763946"/>
                  <a:pt x="1561721" y="763041"/>
                </a:cubicBezTo>
                <a:close/>
                <a:moveTo>
                  <a:pt x="933455" y="161309"/>
                </a:moveTo>
                <a:cubicBezTo>
                  <a:pt x="941693" y="161855"/>
                  <a:pt x="949959" y="164025"/>
                  <a:pt x="957797" y="167970"/>
                </a:cubicBezTo>
                <a:cubicBezTo>
                  <a:pt x="1076184" y="227289"/>
                  <a:pt x="1186759" y="301068"/>
                  <a:pt x="1286982" y="387616"/>
                </a:cubicBezTo>
                <a:cubicBezTo>
                  <a:pt x="1313547" y="410457"/>
                  <a:pt x="1316566" y="450510"/>
                  <a:pt x="1293725" y="477075"/>
                </a:cubicBezTo>
                <a:cubicBezTo>
                  <a:pt x="1281638" y="491137"/>
                  <a:pt x="1263998" y="499204"/>
                  <a:pt x="1245453" y="499154"/>
                </a:cubicBezTo>
                <a:lnTo>
                  <a:pt x="1245167" y="499154"/>
                </a:lnTo>
                <a:cubicBezTo>
                  <a:pt x="1229965" y="499301"/>
                  <a:pt x="1215220" y="493956"/>
                  <a:pt x="1203638" y="484104"/>
                </a:cubicBezTo>
                <a:cubicBezTo>
                  <a:pt x="1111407" y="404300"/>
                  <a:pt x="1009633" y="336248"/>
                  <a:pt x="900647" y="281508"/>
                </a:cubicBezTo>
                <a:cubicBezTo>
                  <a:pt x="869295" y="265726"/>
                  <a:pt x="856672" y="227516"/>
                  <a:pt x="872454" y="196164"/>
                </a:cubicBezTo>
                <a:cubicBezTo>
                  <a:pt x="884290" y="172650"/>
                  <a:pt x="908742" y="159670"/>
                  <a:pt x="933455" y="161309"/>
                </a:cubicBezTo>
                <a:close/>
                <a:moveTo>
                  <a:pt x="256260" y="29"/>
                </a:moveTo>
                <a:cubicBezTo>
                  <a:pt x="322331" y="427"/>
                  <a:pt x="388378" y="4909"/>
                  <a:pt x="454020" y="13474"/>
                </a:cubicBezTo>
                <a:cubicBezTo>
                  <a:pt x="488793" y="17752"/>
                  <a:pt x="513514" y="49409"/>
                  <a:pt x="509236" y="84182"/>
                </a:cubicBezTo>
                <a:cubicBezTo>
                  <a:pt x="505303" y="116151"/>
                  <a:pt x="478038" y="140098"/>
                  <a:pt x="445829" y="139871"/>
                </a:cubicBezTo>
                <a:cubicBezTo>
                  <a:pt x="443027" y="139899"/>
                  <a:pt x="440227" y="139740"/>
                  <a:pt x="437447" y="139395"/>
                </a:cubicBezTo>
                <a:cubicBezTo>
                  <a:pt x="316592" y="123615"/>
                  <a:pt x="194247" y="122878"/>
                  <a:pt x="73211" y="137204"/>
                </a:cubicBezTo>
                <a:cubicBezTo>
                  <a:pt x="38532" y="142545"/>
                  <a:pt x="6090" y="118762"/>
                  <a:pt x="749" y="84082"/>
                </a:cubicBezTo>
                <a:cubicBezTo>
                  <a:pt x="-4591" y="49403"/>
                  <a:pt x="19192" y="16961"/>
                  <a:pt x="53871" y="11621"/>
                </a:cubicBezTo>
                <a:cubicBezTo>
                  <a:pt x="55358" y="11392"/>
                  <a:pt x="56852" y="11216"/>
                  <a:pt x="58352" y="11093"/>
                </a:cubicBezTo>
                <a:cubicBezTo>
                  <a:pt x="124093" y="3319"/>
                  <a:pt x="190189" y="-369"/>
                  <a:pt x="256260" y="29"/>
                </a:cubicBezTo>
                <a:close/>
              </a:path>
            </a:pathLst>
          </a:custGeom>
          <a:solidFill>
            <a:schemeClr val="accent4"/>
          </a:solidFill>
          <a:ln w="9525" cap="flat">
            <a:noFill/>
            <a:prstDash val="solid"/>
            <a:miter/>
          </a:ln>
        </p:spPr>
        <p:txBody>
          <a:bodyPr rtlCol="0" anchor="ctr"/>
          <a:lstStyle/>
          <a:p>
            <a:endParaRPr lang="en-US"/>
          </a:p>
        </p:txBody>
      </p:sp>
      <p:pic>
        <p:nvPicPr>
          <p:cNvPr id="16" name="Picture 15" descr="Magnifying glass and question mark">
            <a:extLst>
              <a:ext uri="{FF2B5EF4-FFF2-40B4-BE49-F238E27FC236}">
                <a16:creationId xmlns:a16="http://schemas.microsoft.com/office/drawing/2014/main" id="{E2D0D88F-0EA1-E694-B549-F1E3F4D77574}"/>
              </a:ext>
            </a:extLst>
          </p:cNvPr>
          <p:cNvPicPr>
            <a:picLocks noChangeAspect="1"/>
          </p:cNvPicPr>
          <p:nvPr/>
        </p:nvPicPr>
        <p:blipFill rotWithShape="1">
          <a:blip r:embed="rId2"/>
          <a:srcRect l="23352" r="20397" b="-2"/>
          <a:stretch/>
        </p:blipFill>
        <p:spPr>
          <a:xfrm>
            <a:off x="631840" y="598720"/>
            <a:ext cx="5178249" cy="5178249"/>
          </a:xfrm>
          <a:custGeom>
            <a:avLst/>
            <a:gdLst/>
            <a:ahLst/>
            <a:cxnLst/>
            <a:rect l="l" t="t" r="r" b="b"/>
            <a:pathLst>
              <a:path w="3741748" h="3741748">
                <a:moveTo>
                  <a:pt x="1870874" y="0"/>
                </a:moveTo>
                <a:cubicBezTo>
                  <a:pt x="2904129" y="0"/>
                  <a:pt x="3741748" y="837619"/>
                  <a:pt x="3741748" y="1870874"/>
                </a:cubicBezTo>
                <a:cubicBezTo>
                  <a:pt x="3741748" y="2904129"/>
                  <a:pt x="2904129" y="3741748"/>
                  <a:pt x="1870874" y="3741748"/>
                </a:cubicBezTo>
                <a:cubicBezTo>
                  <a:pt x="837619" y="3741748"/>
                  <a:pt x="0" y="2904129"/>
                  <a:pt x="0" y="1870874"/>
                </a:cubicBezTo>
                <a:cubicBezTo>
                  <a:pt x="0" y="837619"/>
                  <a:pt x="837619" y="0"/>
                  <a:pt x="1870874" y="0"/>
                </a:cubicBezTo>
                <a:close/>
              </a:path>
            </a:pathLst>
          </a:custGeom>
        </p:spPr>
      </p:pic>
      <p:sp>
        <p:nvSpPr>
          <p:cNvPr id="63" name="Freeform: Shape 62">
            <a:extLst>
              <a:ext uri="{FF2B5EF4-FFF2-40B4-BE49-F238E27FC236}">
                <a16:creationId xmlns:a16="http://schemas.microsoft.com/office/drawing/2014/main" id="{5F2F0C84-BE8C-4DC2-A6D3-30349A801D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520513" y="6258756"/>
            <a:ext cx="1565940" cy="599245"/>
          </a:xfrm>
          <a:custGeom>
            <a:avLst/>
            <a:gdLst>
              <a:gd name="connsiteX0" fmla="*/ 782970 w 1565940"/>
              <a:gd name="connsiteY0" fmla="*/ 0 h 599245"/>
              <a:gd name="connsiteX1" fmla="*/ 1528042 w 1565940"/>
              <a:gd name="connsiteY1" fmla="*/ 480469 h 599245"/>
              <a:gd name="connsiteX2" fmla="*/ 1565940 w 1565940"/>
              <a:gd name="connsiteY2" fmla="*/ 599245 h 599245"/>
              <a:gd name="connsiteX3" fmla="*/ 0 w 1565940"/>
              <a:gd name="connsiteY3" fmla="*/ 599245 h 599245"/>
              <a:gd name="connsiteX4" fmla="*/ 37898 w 1565940"/>
              <a:gd name="connsiteY4" fmla="*/ 480469 h 599245"/>
              <a:gd name="connsiteX5" fmla="*/ 782970 w 1565940"/>
              <a:gd name="connsiteY5" fmla="*/ 0 h 599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65940" h="599245">
                <a:moveTo>
                  <a:pt x="782970" y="0"/>
                </a:moveTo>
                <a:cubicBezTo>
                  <a:pt x="1117910" y="0"/>
                  <a:pt x="1405287" y="198118"/>
                  <a:pt x="1528042" y="480469"/>
                </a:cubicBezTo>
                <a:lnTo>
                  <a:pt x="1565940" y="599245"/>
                </a:lnTo>
                <a:lnTo>
                  <a:pt x="0" y="599245"/>
                </a:lnTo>
                <a:lnTo>
                  <a:pt x="37898" y="480469"/>
                </a:lnTo>
                <a:cubicBezTo>
                  <a:pt x="160653" y="198118"/>
                  <a:pt x="448030" y="0"/>
                  <a:pt x="78297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727929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2" name="Rectangle 91">
            <a:extLst>
              <a:ext uri="{FF2B5EF4-FFF2-40B4-BE49-F238E27FC236}">
                <a16:creationId xmlns:a16="http://schemas.microsoft.com/office/drawing/2014/main" id="{9A724DBA-D2D9-471E-8ED7-2015DDD950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A25D71-AC6C-25B0-7EBB-252CC839126E}"/>
              </a:ext>
            </a:extLst>
          </p:cNvPr>
          <p:cNvSpPr>
            <a:spLocks noGrp="1"/>
          </p:cNvSpPr>
          <p:nvPr>
            <p:ph type="title"/>
          </p:nvPr>
        </p:nvSpPr>
        <p:spPr>
          <a:xfrm>
            <a:off x="7239014" y="525982"/>
            <a:ext cx="4282983" cy="1200361"/>
          </a:xfrm>
        </p:spPr>
        <p:txBody>
          <a:bodyPr anchor="b">
            <a:noAutofit/>
          </a:bodyPr>
          <a:lstStyle/>
          <a:p>
            <a:r>
              <a:rPr lang="en-US" sz="2800" dirty="0">
                <a:latin typeface="Fira Code" pitchFamily="1" charset="0"/>
                <a:ea typeface="Fira Code" pitchFamily="1" charset="0"/>
                <a:cs typeface="Fira Code" pitchFamily="1" charset="0"/>
              </a:rPr>
              <a:t>Unique Products in Each Product Line</a:t>
            </a:r>
          </a:p>
        </p:txBody>
      </p:sp>
      <p:sp>
        <p:nvSpPr>
          <p:cNvPr id="94" name="Rectangle 93">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4641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0234"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3405669-B99C-6F94-5FD1-DF75432E2D1A}"/>
              </a:ext>
            </a:extLst>
          </p:cNvPr>
          <p:cNvPicPr>
            <a:picLocks noChangeAspect="1"/>
          </p:cNvPicPr>
          <p:nvPr/>
        </p:nvPicPr>
        <p:blipFill>
          <a:blip r:embed="rId2"/>
          <a:stretch>
            <a:fillRect/>
          </a:stretch>
        </p:blipFill>
        <p:spPr>
          <a:xfrm>
            <a:off x="576244" y="1307584"/>
            <a:ext cx="5628018" cy="4009962"/>
          </a:xfrm>
          <a:prstGeom prst="rect">
            <a:avLst/>
          </a:prstGeom>
        </p:spPr>
      </p:pic>
      <p:sp>
        <p:nvSpPr>
          <p:cNvPr id="98" name="Rectangle 97">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277786"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662E235-F226-9BEB-E023-8F78A324D13D}"/>
              </a:ext>
            </a:extLst>
          </p:cNvPr>
          <p:cNvSpPr>
            <a:spLocks noGrp="1"/>
          </p:cNvSpPr>
          <p:nvPr>
            <p:ph idx="1"/>
          </p:nvPr>
        </p:nvSpPr>
        <p:spPr>
          <a:xfrm>
            <a:off x="7239012" y="2031101"/>
            <a:ext cx="4282984" cy="3511943"/>
          </a:xfrm>
        </p:spPr>
        <p:txBody>
          <a:bodyPr anchor="ctr">
            <a:normAutofit/>
          </a:bodyPr>
          <a:lstStyle/>
          <a:p>
            <a:pPr marL="0" indent="0">
              <a:buNone/>
            </a:pPr>
            <a:r>
              <a:rPr lang="en-US" sz="1800" dirty="0">
                <a:latin typeface="Fira Code" pitchFamily="1" charset="0"/>
                <a:ea typeface="Fira Code" pitchFamily="1" charset="0"/>
                <a:cs typeface="Fira Code" pitchFamily="1" charset="0"/>
              </a:rPr>
              <a:t>Select productLine, </a:t>
            </a:r>
          </a:p>
          <a:p>
            <a:pPr marL="0" indent="0">
              <a:buNone/>
            </a:pPr>
            <a:r>
              <a:rPr lang="en-US" sz="1800" dirty="0">
                <a:latin typeface="Fira Code" pitchFamily="1" charset="0"/>
                <a:ea typeface="Fira Code" pitchFamily="1" charset="0"/>
                <a:cs typeface="Fira Code" pitchFamily="1" charset="0"/>
              </a:rPr>
              <a:t>count(*) AS 'Unique products’</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group by productLine;</a:t>
            </a:r>
          </a:p>
        </p:txBody>
      </p:sp>
      <p:sp>
        <p:nvSpPr>
          <p:cNvPr id="100" name="Rectangle 99">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677179"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60283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3" name="Rectangle 72">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06DB8DC6-4396-9259-514B-6E79D4E236EB}"/>
              </a:ext>
            </a:extLst>
          </p:cNvPr>
          <p:cNvSpPr>
            <a:spLocks noGrp="1"/>
          </p:cNvSpPr>
          <p:nvPr>
            <p:ph type="title"/>
          </p:nvPr>
        </p:nvSpPr>
        <p:spPr>
          <a:xfrm>
            <a:off x="1046746" y="586822"/>
            <a:ext cx="3560252" cy="1645920"/>
          </a:xfrm>
        </p:spPr>
        <p:txBody>
          <a:bodyPr>
            <a:normAutofit/>
          </a:bodyPr>
          <a:lstStyle/>
          <a:p>
            <a:r>
              <a:rPr lang="en-US" sz="2800" dirty="0">
                <a:latin typeface="Fira Code" pitchFamily="1" charset="0"/>
                <a:ea typeface="Fira Code" pitchFamily="1" charset="0"/>
                <a:cs typeface="Fira Code" pitchFamily="1" charset="0"/>
              </a:rPr>
              <a:t>Total Capacity for each warehouse</a:t>
            </a:r>
          </a:p>
        </p:txBody>
      </p:sp>
      <p:sp>
        <p:nvSpPr>
          <p:cNvPr id="75" name="Rectangle 74">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7" name="Rectangle 76">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9807045A-D6DF-5D53-2FC3-B5CF75885FDC}"/>
              </a:ext>
            </a:extLst>
          </p:cNvPr>
          <p:cNvSpPr>
            <a:spLocks noGrp="1"/>
          </p:cNvSpPr>
          <p:nvPr>
            <p:ph idx="1"/>
          </p:nvPr>
        </p:nvSpPr>
        <p:spPr>
          <a:xfrm>
            <a:off x="5351164" y="586822"/>
            <a:ext cx="6002636" cy="1645920"/>
          </a:xfrm>
        </p:spPr>
        <p:txBody>
          <a:bodyPr anchor="ctr">
            <a:normAutofit fontScale="92500" lnSpcReduction="10000"/>
          </a:bodyPr>
          <a:lstStyle/>
          <a:p>
            <a:pPr marL="0" indent="0">
              <a:buNone/>
            </a:pPr>
            <a:r>
              <a:rPr lang="en-US" sz="1000" dirty="0">
                <a:latin typeface="Fira Code" pitchFamily="1" charset="0"/>
                <a:ea typeface="Fira Code" pitchFamily="1" charset="0"/>
                <a:cs typeface="Fira Code" pitchFamily="1" charset="0"/>
              </a:rPr>
              <a:t>SELECT </a:t>
            </a:r>
            <a:r>
              <a:rPr lang="en-US" sz="1000" dirty="0" err="1">
                <a:latin typeface="Fira Code" pitchFamily="1" charset="0"/>
                <a:ea typeface="Fira Code" pitchFamily="1" charset="0"/>
                <a:cs typeface="Fira Code" pitchFamily="1" charset="0"/>
              </a:rPr>
              <a:t>p.warehouseCode</a:t>
            </a:r>
            <a:r>
              <a:rPr lang="en-US" sz="1000" dirty="0">
                <a:latin typeface="Fira Code" pitchFamily="1" charset="0"/>
                <a:ea typeface="Fira Code" pitchFamily="1" charset="0"/>
                <a:cs typeface="Fira Code" pitchFamily="1" charset="0"/>
              </a:rPr>
              <a:t>, SUM(</a:t>
            </a:r>
            <a:r>
              <a:rPr lang="en-US" sz="1000" dirty="0" err="1">
                <a:latin typeface="Fira Code" pitchFamily="1" charset="0"/>
                <a:ea typeface="Fira Code" pitchFamily="1" charset="0"/>
                <a:cs typeface="Fira Code" pitchFamily="1" charset="0"/>
              </a:rPr>
              <a:t>p.quantityInStock</a:t>
            </a:r>
            <a:r>
              <a:rPr lang="en-US" sz="1000" dirty="0">
                <a:latin typeface="Fira Code" pitchFamily="1" charset="0"/>
                <a:ea typeface="Fira Code" pitchFamily="1" charset="0"/>
                <a:cs typeface="Fira Code" pitchFamily="1" charset="0"/>
              </a:rPr>
              <a:t>) AS total_in_warehouse,</a:t>
            </a:r>
          </a:p>
          <a:p>
            <a:pPr marL="0" indent="0">
              <a:buNone/>
            </a:pPr>
            <a:r>
              <a:rPr lang="en-US" sz="1000" dirty="0">
                <a:latin typeface="Fira Code" pitchFamily="1" charset="0"/>
                <a:ea typeface="Fira Code" pitchFamily="1" charset="0"/>
                <a:cs typeface="Fira Code" pitchFamily="1" charset="0"/>
              </a:rPr>
              <a:t>w.warehousePctCap AS warehouse_Presentage_capacity, </a:t>
            </a:r>
          </a:p>
          <a:p>
            <a:pPr marL="0" indent="0">
              <a:buNone/>
            </a:pPr>
            <a:r>
              <a:rPr lang="en-US" sz="1000" dirty="0">
                <a:latin typeface="Fira Code" pitchFamily="1" charset="0"/>
                <a:ea typeface="Fira Code" pitchFamily="1" charset="0"/>
                <a:cs typeface="Fira Code" pitchFamily="1" charset="0"/>
              </a:rPr>
              <a:t>ROUND((SUM(p.quantityInStock) / w.warehousePctCap) * 100, 0) AS Total_Capacity </a:t>
            </a:r>
          </a:p>
          <a:p>
            <a:pPr marL="0" indent="0">
              <a:buNone/>
            </a:pPr>
            <a:r>
              <a:rPr lang="en-US" sz="1000" dirty="0">
                <a:latin typeface="Fira Code" pitchFamily="1" charset="0"/>
                <a:ea typeface="Fira Code" pitchFamily="1" charset="0"/>
                <a:cs typeface="Fira Code" pitchFamily="1" charset="0"/>
              </a:rPr>
              <a:t>FROM mintclassics.products p</a:t>
            </a:r>
          </a:p>
          <a:p>
            <a:pPr marL="0" indent="0">
              <a:buNone/>
            </a:pPr>
            <a:r>
              <a:rPr lang="en-US" sz="1000" dirty="0">
                <a:latin typeface="Fira Code" pitchFamily="1" charset="0"/>
                <a:ea typeface="Fira Code" pitchFamily="1" charset="0"/>
                <a:cs typeface="Fira Code" pitchFamily="1" charset="0"/>
              </a:rPr>
              <a:t>join mintclassics.warehouses w</a:t>
            </a:r>
          </a:p>
          <a:p>
            <a:pPr marL="0" indent="0">
              <a:buNone/>
            </a:pPr>
            <a:r>
              <a:rPr lang="en-US" sz="1000" dirty="0">
                <a:latin typeface="Fira Code" pitchFamily="1" charset="0"/>
                <a:ea typeface="Fira Code" pitchFamily="1" charset="0"/>
                <a:cs typeface="Fira Code" pitchFamily="1" charset="0"/>
              </a:rPr>
              <a:t>ON p.warehouseCode = </a:t>
            </a:r>
            <a:r>
              <a:rPr lang="en-US" sz="1000" dirty="0" err="1">
                <a:latin typeface="Fira Code" pitchFamily="1" charset="0"/>
                <a:ea typeface="Fira Code" pitchFamily="1" charset="0"/>
                <a:cs typeface="Fira Code" pitchFamily="1" charset="0"/>
              </a:rPr>
              <a:t>w.warehouseCode</a:t>
            </a:r>
            <a:endParaRPr lang="en-US" sz="1000" dirty="0">
              <a:latin typeface="Fira Code" pitchFamily="1" charset="0"/>
              <a:ea typeface="Fira Code" pitchFamily="1" charset="0"/>
              <a:cs typeface="Fira Code" pitchFamily="1" charset="0"/>
            </a:endParaRPr>
          </a:p>
          <a:p>
            <a:pPr marL="0" indent="0">
              <a:buNone/>
            </a:pPr>
            <a:r>
              <a:rPr lang="en-US" sz="1000" dirty="0">
                <a:latin typeface="Fira Code" pitchFamily="1" charset="0"/>
                <a:ea typeface="Fira Code" pitchFamily="1" charset="0"/>
                <a:cs typeface="Fira Code" pitchFamily="1" charset="0"/>
              </a:rPr>
              <a:t>GROUP BY warehouseCode</a:t>
            </a:r>
          </a:p>
        </p:txBody>
      </p:sp>
      <p:pic>
        <p:nvPicPr>
          <p:cNvPr id="6" name="Picture 5" descr="A screenshot of a video game&#10;&#10;Description automatically generated">
            <a:extLst>
              <a:ext uri="{FF2B5EF4-FFF2-40B4-BE49-F238E27FC236}">
                <a16:creationId xmlns:a16="http://schemas.microsoft.com/office/drawing/2014/main" id="{F8757F69-2E5E-C04C-C691-2063EB00E359}"/>
              </a:ext>
            </a:extLst>
          </p:cNvPr>
          <p:cNvPicPr>
            <a:picLocks noChangeAspect="1"/>
          </p:cNvPicPr>
          <p:nvPr/>
        </p:nvPicPr>
        <p:blipFill>
          <a:blip r:embed="rId2"/>
          <a:stretch>
            <a:fillRect/>
          </a:stretch>
        </p:blipFill>
        <p:spPr>
          <a:xfrm>
            <a:off x="557784" y="3624670"/>
            <a:ext cx="11164824" cy="1702635"/>
          </a:xfrm>
          <a:prstGeom prst="rect">
            <a:avLst/>
          </a:prstGeom>
        </p:spPr>
      </p:pic>
    </p:spTree>
    <p:extLst>
      <p:ext uri="{BB962C8B-B14F-4D97-AF65-F5344CB8AC3E}">
        <p14:creationId xmlns:p14="http://schemas.microsoft.com/office/powerpoint/2010/main" val="417901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3" name="Rectangle 42">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46" name="Rectangle 45">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ABF1E7-73B2-DB23-8C7C-E57FBC810B08}"/>
              </a:ext>
            </a:extLst>
          </p:cNvPr>
          <p:cNvSpPr>
            <a:spLocks noGrp="1"/>
          </p:cNvSpPr>
          <p:nvPr>
            <p:ph type="title"/>
          </p:nvPr>
        </p:nvSpPr>
        <p:spPr>
          <a:xfrm>
            <a:off x="1051105" y="981203"/>
            <a:ext cx="5084287" cy="1332683"/>
          </a:xfrm>
        </p:spPr>
        <p:txBody>
          <a:bodyPr anchor="b">
            <a:noAutofit/>
          </a:bodyPr>
          <a:lstStyle/>
          <a:p>
            <a:r>
              <a:rPr lang="en-US" sz="2800" dirty="0">
                <a:latin typeface="Fira Code" pitchFamily="1" charset="0"/>
                <a:ea typeface="Fira Code" pitchFamily="1" charset="0"/>
                <a:cs typeface="Fira Code" pitchFamily="1" charset="0"/>
              </a:rPr>
              <a:t>Production lines distribution in warehouses</a:t>
            </a:r>
          </a:p>
        </p:txBody>
      </p:sp>
      <p:sp>
        <p:nvSpPr>
          <p:cNvPr id="51" name="Rectangle 5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39885" y="2372170"/>
            <a:ext cx="43891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F77923C4-3EDD-281A-8538-2D56E89733C7}"/>
              </a:ext>
            </a:extLst>
          </p:cNvPr>
          <p:cNvSpPr>
            <a:spLocks noGrp="1"/>
          </p:cNvSpPr>
          <p:nvPr>
            <p:ph idx="1"/>
          </p:nvPr>
        </p:nvSpPr>
        <p:spPr>
          <a:xfrm>
            <a:off x="1100736" y="2508105"/>
            <a:ext cx="4709345" cy="3632493"/>
          </a:xfrm>
        </p:spPr>
        <p:txBody>
          <a:bodyPr anchor="ctr">
            <a:normAutofit/>
          </a:bodyPr>
          <a:lstStyle/>
          <a:p>
            <a:pPr marL="0" indent="0">
              <a:buNone/>
            </a:pPr>
            <a:r>
              <a:rPr lang="en-US" sz="1800" dirty="0">
                <a:latin typeface="Fira Code" pitchFamily="1" charset="0"/>
                <a:ea typeface="Fira Code" pitchFamily="1" charset="0"/>
                <a:cs typeface="Fira Code" pitchFamily="1" charset="0"/>
              </a:rPr>
              <a:t>SELECT warehouseCode, productline</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Group by productline</a:t>
            </a:r>
          </a:p>
          <a:p>
            <a:pPr marL="0" indent="0">
              <a:buNone/>
            </a:pPr>
            <a:r>
              <a:rPr lang="en-US" sz="1800" dirty="0">
                <a:latin typeface="Fira Code" pitchFamily="1" charset="0"/>
                <a:ea typeface="Fira Code" pitchFamily="1" charset="0"/>
                <a:cs typeface="Fira Code" pitchFamily="1" charset="0"/>
              </a:rPr>
              <a:t>ORDER BY warehouseCode</a:t>
            </a:r>
          </a:p>
        </p:txBody>
      </p:sp>
      <p:pic>
        <p:nvPicPr>
          <p:cNvPr id="6" name="Picture 5" descr="A screenshot of a list of items&#10;&#10;Description automatically generated">
            <a:extLst>
              <a:ext uri="{FF2B5EF4-FFF2-40B4-BE49-F238E27FC236}">
                <a16:creationId xmlns:a16="http://schemas.microsoft.com/office/drawing/2014/main" id="{EA5DCBDF-F10C-C7B6-F67E-951721C29801}"/>
              </a:ext>
            </a:extLst>
          </p:cNvPr>
          <p:cNvPicPr>
            <a:picLocks noChangeAspect="1"/>
          </p:cNvPicPr>
          <p:nvPr/>
        </p:nvPicPr>
        <p:blipFill rotWithShape="1">
          <a:blip r:embed="rId2"/>
          <a:srcRect r="2" b="1777"/>
          <a:stretch/>
        </p:blipFill>
        <p:spPr>
          <a:xfrm>
            <a:off x="6538366" y="1383738"/>
            <a:ext cx="4929098" cy="4756870"/>
          </a:xfrm>
          <a:prstGeom prst="rect">
            <a:avLst/>
          </a:prstGeom>
        </p:spPr>
      </p:pic>
    </p:spTree>
    <p:extLst>
      <p:ext uri="{BB962C8B-B14F-4D97-AF65-F5344CB8AC3E}">
        <p14:creationId xmlns:p14="http://schemas.microsoft.com/office/powerpoint/2010/main" val="10243271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DD20040B-6DB2-EE18-C460-C765EE025ECC}"/>
              </a:ext>
            </a:extLst>
          </p:cNvPr>
          <p:cNvSpPr>
            <a:spLocks noGrp="1"/>
          </p:cNvSpPr>
          <p:nvPr>
            <p:ph type="title"/>
          </p:nvPr>
        </p:nvSpPr>
        <p:spPr>
          <a:xfrm>
            <a:off x="1137034" y="609597"/>
            <a:ext cx="9392421" cy="1330841"/>
          </a:xfrm>
        </p:spPr>
        <p:txBody>
          <a:bodyPr>
            <a:normAutofit/>
          </a:bodyPr>
          <a:lstStyle/>
          <a:p>
            <a:r>
              <a:rPr lang="en-US" sz="2800" dirty="0">
                <a:latin typeface="Fira Code" pitchFamily="1" charset="0"/>
                <a:ea typeface="Fira Code" pitchFamily="1" charset="0"/>
                <a:cs typeface="Fira Code" pitchFamily="1" charset="0"/>
              </a:rPr>
              <a:t>Motorcycle Products</a:t>
            </a:r>
          </a:p>
        </p:txBody>
      </p:sp>
      <p:sp>
        <p:nvSpPr>
          <p:cNvPr id="4" name="Content Placeholder 2">
            <a:extLst>
              <a:ext uri="{FF2B5EF4-FFF2-40B4-BE49-F238E27FC236}">
                <a16:creationId xmlns:a16="http://schemas.microsoft.com/office/drawing/2014/main" id="{AF84C139-FF59-295B-A981-60BC6CB75B1C}"/>
              </a:ext>
            </a:extLst>
          </p:cNvPr>
          <p:cNvSpPr>
            <a:spLocks noGrp="1"/>
          </p:cNvSpPr>
          <p:nvPr>
            <p:ph idx="1"/>
          </p:nvPr>
        </p:nvSpPr>
        <p:spPr>
          <a:xfrm>
            <a:off x="1137034" y="2198363"/>
            <a:ext cx="4958966" cy="2673878"/>
          </a:xfrm>
        </p:spPr>
        <p:txBody>
          <a:bodyPr>
            <a:normAutofit/>
          </a:bodyPr>
          <a:lstStyle/>
          <a:p>
            <a:pPr marL="0" indent="0">
              <a:buNone/>
            </a:pPr>
            <a:r>
              <a:rPr lang="en-US" sz="1800" dirty="0">
                <a:latin typeface="Fira Code" pitchFamily="1" charset="0"/>
                <a:ea typeface="Fira Code" pitchFamily="1" charset="0"/>
                <a:cs typeface="Fira Code" pitchFamily="1" charset="0"/>
              </a:rPr>
              <a:t>SELECT warehouseCode, productCode, quantityInStock, productline</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WHERE warehouseCode = "a" AND productLine = 'Motorcycles’</a:t>
            </a:r>
          </a:p>
          <a:p>
            <a:pPr marL="0" indent="0">
              <a:buNone/>
            </a:pPr>
            <a:r>
              <a:rPr lang="en-US" sz="1800" dirty="0">
                <a:latin typeface="Fira Code" pitchFamily="1" charset="0"/>
                <a:ea typeface="Fira Code" pitchFamily="1" charset="0"/>
                <a:cs typeface="Fira Code" pitchFamily="1" charset="0"/>
              </a:rPr>
              <a:t>ORDER BY quantityInStock;</a:t>
            </a:r>
          </a:p>
        </p:txBody>
      </p:sp>
      <p:pic>
        <p:nvPicPr>
          <p:cNvPr id="6" name="Picture 5">
            <a:extLst>
              <a:ext uri="{FF2B5EF4-FFF2-40B4-BE49-F238E27FC236}">
                <a16:creationId xmlns:a16="http://schemas.microsoft.com/office/drawing/2014/main" id="{A59C5CB0-F36B-5B06-1271-B94E2438D939}"/>
              </a:ext>
            </a:extLst>
          </p:cNvPr>
          <p:cNvPicPr>
            <a:picLocks noChangeAspect="1"/>
          </p:cNvPicPr>
          <p:nvPr/>
        </p:nvPicPr>
        <p:blipFill>
          <a:blip r:embed="rId2"/>
          <a:stretch>
            <a:fillRect/>
          </a:stretch>
        </p:blipFill>
        <p:spPr>
          <a:xfrm>
            <a:off x="6719367" y="2327038"/>
            <a:ext cx="4788505" cy="3471666"/>
          </a:xfrm>
          <a:prstGeom prst="rect">
            <a:avLst/>
          </a:prstGeom>
        </p:spPr>
      </p:pic>
      <p:sp>
        <p:nvSpPr>
          <p:cNvPr id="15" name="Freeform: Shape 14">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 name="Content Placeholder 2">
            <a:extLst>
              <a:ext uri="{FF2B5EF4-FFF2-40B4-BE49-F238E27FC236}">
                <a16:creationId xmlns:a16="http://schemas.microsoft.com/office/drawing/2014/main" id="{F9046A6F-3BE2-FE81-8613-A4659EB31F9C}"/>
              </a:ext>
            </a:extLst>
          </p:cNvPr>
          <p:cNvSpPr txBox="1">
            <a:spLocks/>
          </p:cNvSpPr>
          <p:nvPr/>
        </p:nvSpPr>
        <p:spPr>
          <a:xfrm>
            <a:off x="1137034" y="4993639"/>
            <a:ext cx="4958966" cy="805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Fira Code" pitchFamily="1" charset="0"/>
                <a:ea typeface="Fira Code" pitchFamily="1" charset="0"/>
                <a:cs typeface="Fira Code" pitchFamily="1" charset="0"/>
              </a:rPr>
              <a:t>* Warehouse (a) has 13 unique Motorcycle items and a total of 69401 Motorcycles.</a:t>
            </a:r>
          </a:p>
          <a:p>
            <a:pPr marL="0" indent="0">
              <a:buFont typeface="Arial" panose="020B0604020202020204" pitchFamily="34" charset="0"/>
              <a:buNone/>
            </a:pPr>
            <a:endParaRPr lang="en-US" sz="16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42301528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13EFA6C3-82DC-4131-9929-2523E6FD0B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0040B-6DB2-EE18-C460-C765EE025ECC}"/>
              </a:ext>
            </a:extLst>
          </p:cNvPr>
          <p:cNvSpPr>
            <a:spLocks noGrp="1"/>
          </p:cNvSpPr>
          <p:nvPr>
            <p:ph type="title"/>
          </p:nvPr>
        </p:nvSpPr>
        <p:spPr>
          <a:xfrm>
            <a:off x="5381625" y="609600"/>
            <a:ext cx="5816361" cy="1330839"/>
          </a:xfrm>
        </p:spPr>
        <p:txBody>
          <a:bodyPr>
            <a:normAutofit/>
          </a:bodyPr>
          <a:lstStyle/>
          <a:p>
            <a:r>
              <a:rPr lang="en-US" sz="2800" dirty="0">
                <a:latin typeface="Fira Code" pitchFamily="1" charset="0"/>
                <a:ea typeface="Fira Code" pitchFamily="1" charset="0"/>
                <a:cs typeface="Fira Code" pitchFamily="1" charset="0"/>
              </a:rPr>
              <a:t>Plane Products</a:t>
            </a:r>
          </a:p>
        </p:txBody>
      </p:sp>
      <p:sp>
        <p:nvSpPr>
          <p:cNvPr id="22" name="Freeform: Shape 21">
            <a:extLst>
              <a:ext uri="{FF2B5EF4-FFF2-40B4-BE49-F238E27FC236}">
                <a16:creationId xmlns:a16="http://schemas.microsoft.com/office/drawing/2014/main" id="{AEC9469E-14CA-4358-BABC-CBF836A614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869680" cy="767978"/>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4" name="Freeform: Shape 23">
            <a:extLst>
              <a:ext uri="{FF2B5EF4-FFF2-40B4-BE49-F238E27FC236}">
                <a16:creationId xmlns:a16="http://schemas.microsoft.com/office/drawing/2014/main" id="{048EB4C9-ACAF-4CCA-BA6E-9314431923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5753" y="6027658"/>
            <a:ext cx="7906247" cy="830343"/>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134285 w 6884912"/>
              <a:gd name="connsiteY78" fmla="*/ 235592 h 1161397"/>
              <a:gd name="connsiteX79" fmla="*/ 4220717 w 6884912"/>
              <a:gd name="connsiteY79" fmla="*/ 192946 h 1161397"/>
              <a:gd name="connsiteX80" fmla="*/ 4228802 w 6884912"/>
              <a:gd name="connsiteY80" fmla="*/ 201468 h 1161397"/>
              <a:gd name="connsiteX81" fmla="*/ 4289361 w 6884912"/>
              <a:gd name="connsiteY81" fmla="*/ 196642 h 1161397"/>
              <a:gd name="connsiteX82" fmla="*/ 4498913 w 6884912"/>
              <a:gd name="connsiteY82" fmla="*/ 118915 h 1161397"/>
              <a:gd name="connsiteX83" fmla="*/ 4617330 w 6884912"/>
              <a:gd name="connsiteY83" fmla="*/ 111163 h 1161397"/>
              <a:gd name="connsiteX84" fmla="*/ 4659778 w 6884912"/>
              <a:gd name="connsiteY84" fmla="*/ 118219 h 1161397"/>
              <a:gd name="connsiteX85" fmla="*/ 4730870 w 6884912"/>
              <a:gd name="connsiteY85" fmla="*/ 129432 h 1161397"/>
              <a:gd name="connsiteX86" fmla="*/ 4785037 w 6884912"/>
              <a:gd name="connsiteY86" fmla="*/ 161964 h 1161397"/>
              <a:gd name="connsiteX87" fmla="*/ 4844073 w 6884912"/>
              <a:gd name="connsiteY87" fmla="*/ 161768 h 1161397"/>
              <a:gd name="connsiteX88" fmla="*/ 4856454 w 6884912"/>
              <a:gd name="connsiteY88" fmla="*/ 130488 h 1161397"/>
              <a:gd name="connsiteX89" fmla="*/ 4920038 w 6884912"/>
              <a:gd name="connsiteY89" fmla="*/ 140418 h 1161397"/>
              <a:gd name="connsiteX90" fmla="*/ 5016639 w 6884912"/>
              <a:gd name="connsiteY90" fmla="*/ 158905 h 1161397"/>
              <a:gd name="connsiteX91" fmla="*/ 5072009 w 6884912"/>
              <a:gd name="connsiteY91" fmla="*/ 161502 h 1161397"/>
              <a:gd name="connsiteX92" fmla="*/ 5223626 w 6884912"/>
              <a:gd name="connsiteY92" fmla="*/ 177356 h 1161397"/>
              <a:gd name="connsiteX93" fmla="*/ 5375773 w 6884912"/>
              <a:gd name="connsiteY93" fmla="*/ 199913 h 1161397"/>
              <a:gd name="connsiteX94" fmla="*/ 5467502 w 6884912"/>
              <a:gd name="connsiteY94" fmla="*/ 250963 h 1161397"/>
              <a:gd name="connsiteX95" fmla="*/ 5592395 w 6884912"/>
              <a:gd name="connsiteY95" fmla="*/ 265434 h 1161397"/>
              <a:gd name="connsiteX96" fmla="*/ 5613532 w 6884912"/>
              <a:gd name="connsiteY96" fmla="*/ 273379 h 1161397"/>
              <a:gd name="connsiteX97" fmla="*/ 5642173 w 6884912"/>
              <a:gd name="connsiteY97" fmla="*/ 266904 h 1161397"/>
              <a:gd name="connsiteX98" fmla="*/ 5756910 w 6884912"/>
              <a:gd name="connsiteY98" fmla="*/ 239211 h 1161397"/>
              <a:gd name="connsiteX99" fmla="*/ 5846667 w 6884912"/>
              <a:gd name="connsiteY99" fmla="*/ 201786 h 1161397"/>
              <a:gd name="connsiteX100" fmla="*/ 5960732 w 6884912"/>
              <a:gd name="connsiteY100" fmla="*/ 220708 h 1161397"/>
              <a:gd name="connsiteX101" fmla="*/ 6029542 w 6884912"/>
              <a:gd name="connsiteY101" fmla="*/ 210339 h 1161397"/>
              <a:gd name="connsiteX102" fmla="*/ 6141123 w 6884912"/>
              <a:gd name="connsiteY102" fmla="*/ 159923 h 1161397"/>
              <a:gd name="connsiteX103" fmla="*/ 6290640 w 6884912"/>
              <a:gd name="connsiteY103" fmla="*/ 167441 h 1161397"/>
              <a:gd name="connsiteX104" fmla="*/ 6322806 w 6884912"/>
              <a:gd name="connsiteY104" fmla="*/ 213293 h 1161397"/>
              <a:gd name="connsiteX105" fmla="*/ 6364914 w 6884912"/>
              <a:gd name="connsiteY105" fmla="*/ 240140 h 1161397"/>
              <a:gd name="connsiteX106" fmla="*/ 6380420 w 6884912"/>
              <a:gd name="connsiteY106" fmla="*/ 173195 h 1161397"/>
              <a:gd name="connsiteX107" fmla="*/ 6507891 w 6884912"/>
              <a:gd name="connsiteY107" fmla="*/ 118474 h 1161397"/>
              <a:gd name="connsiteX108" fmla="*/ 6571807 w 6884912"/>
              <a:gd name="connsiteY108" fmla="*/ 98636 h 1161397"/>
              <a:gd name="connsiteX109" fmla="*/ 6671880 w 6884912"/>
              <a:gd name="connsiteY109" fmla="*/ 82931 h 1161397"/>
              <a:gd name="connsiteX110" fmla="*/ 6702266 w 6884912"/>
              <a:gd name="connsiteY110" fmla="*/ 75470 h 1161397"/>
              <a:gd name="connsiteX111" fmla="*/ 6845802 w 6884912"/>
              <a:gd name="connsiteY111" fmla="*/ 24496 h 1161397"/>
              <a:gd name="connsiteX112" fmla="*/ 6884912 w 6884912"/>
              <a:gd name="connsiteY11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64914 w 6884912"/>
              <a:gd name="connsiteY104" fmla="*/ 240140 h 1161397"/>
              <a:gd name="connsiteX105" fmla="*/ 6380420 w 6884912"/>
              <a:gd name="connsiteY105" fmla="*/ 173195 h 1161397"/>
              <a:gd name="connsiteX106" fmla="*/ 6507891 w 6884912"/>
              <a:gd name="connsiteY106" fmla="*/ 118474 h 1161397"/>
              <a:gd name="connsiteX107" fmla="*/ 6571807 w 6884912"/>
              <a:gd name="connsiteY107" fmla="*/ 98636 h 1161397"/>
              <a:gd name="connsiteX108" fmla="*/ 6671880 w 6884912"/>
              <a:gd name="connsiteY108" fmla="*/ 82931 h 1161397"/>
              <a:gd name="connsiteX109" fmla="*/ 6702266 w 6884912"/>
              <a:gd name="connsiteY109" fmla="*/ 75470 h 1161397"/>
              <a:gd name="connsiteX110" fmla="*/ 6845802 w 6884912"/>
              <a:gd name="connsiteY110" fmla="*/ 24496 h 1161397"/>
              <a:gd name="connsiteX111" fmla="*/ 6884912 w 6884912"/>
              <a:gd name="connsiteY11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287859 w 6884912"/>
              <a:gd name="connsiteY60" fmla="*/ 287558 h 1161397"/>
              <a:gd name="connsiteX61" fmla="*/ 3510042 w 6884912"/>
              <a:gd name="connsiteY61" fmla="*/ 311820 h 1161397"/>
              <a:gd name="connsiteX62" fmla="*/ 3626773 w 6884912"/>
              <a:gd name="connsiteY62" fmla="*/ 290452 h 1161397"/>
              <a:gd name="connsiteX63" fmla="*/ 3666217 w 6884912"/>
              <a:gd name="connsiteY63" fmla="*/ 273255 h 1161397"/>
              <a:gd name="connsiteX64" fmla="*/ 3732427 w 6884912"/>
              <a:gd name="connsiteY64" fmla="*/ 245039 h 1161397"/>
              <a:gd name="connsiteX65" fmla="*/ 3777022 w 6884912"/>
              <a:gd name="connsiteY65" fmla="*/ 200276 h 1161397"/>
              <a:gd name="connsiteX66" fmla="*/ 3791246 w 6884912"/>
              <a:gd name="connsiteY66" fmla="*/ 189996 h 1161397"/>
              <a:gd name="connsiteX67" fmla="*/ 3819864 w 6884912"/>
              <a:gd name="connsiteY67" fmla="*/ 194605 h 1161397"/>
              <a:gd name="connsiteX68" fmla="*/ 3830398 w 6884912"/>
              <a:gd name="connsiteY68" fmla="*/ 188383 h 1161397"/>
              <a:gd name="connsiteX69" fmla="*/ 3834360 w 6884912"/>
              <a:gd name="connsiteY69" fmla="*/ 188992 h 1161397"/>
              <a:gd name="connsiteX70" fmla="*/ 3843715 w 6884912"/>
              <a:gd name="connsiteY70" fmla="*/ 188752 h 1161397"/>
              <a:gd name="connsiteX71" fmla="*/ 3842609 w 6884912"/>
              <a:gd name="connsiteY71" fmla="*/ 197386 h 1161397"/>
              <a:gd name="connsiteX72" fmla="*/ 3853961 w 6884912"/>
              <a:gd name="connsiteY72" fmla="*/ 213380 h 1161397"/>
              <a:gd name="connsiteX73" fmla="*/ 3907640 w 6884912"/>
              <a:gd name="connsiteY73" fmla="*/ 207568 h 1161397"/>
              <a:gd name="connsiteX74" fmla="*/ 3910449 w 6884912"/>
              <a:gd name="connsiteY74" fmla="*/ 197808 h 1161397"/>
              <a:gd name="connsiteX75" fmla="*/ 3917197 w 6884912"/>
              <a:gd name="connsiteY75" fmla="*/ 196121 h 1161397"/>
              <a:gd name="connsiteX76" fmla="*/ 3922400 w 6884912"/>
              <a:gd name="connsiteY76" fmla="*/ 205056 h 1161397"/>
              <a:gd name="connsiteX77" fmla="*/ 4013061 w 6884912"/>
              <a:gd name="connsiteY77" fmla="*/ 224874 h 1161397"/>
              <a:gd name="connsiteX78" fmla="*/ 4220717 w 6884912"/>
              <a:gd name="connsiteY78" fmla="*/ 192946 h 1161397"/>
              <a:gd name="connsiteX79" fmla="*/ 4228802 w 6884912"/>
              <a:gd name="connsiteY79" fmla="*/ 201468 h 1161397"/>
              <a:gd name="connsiteX80" fmla="*/ 4289361 w 6884912"/>
              <a:gd name="connsiteY80" fmla="*/ 196642 h 1161397"/>
              <a:gd name="connsiteX81" fmla="*/ 4498913 w 6884912"/>
              <a:gd name="connsiteY81" fmla="*/ 118915 h 1161397"/>
              <a:gd name="connsiteX82" fmla="*/ 4617330 w 6884912"/>
              <a:gd name="connsiteY82" fmla="*/ 111163 h 1161397"/>
              <a:gd name="connsiteX83" fmla="*/ 4659778 w 6884912"/>
              <a:gd name="connsiteY83" fmla="*/ 118219 h 1161397"/>
              <a:gd name="connsiteX84" fmla="*/ 4730870 w 6884912"/>
              <a:gd name="connsiteY84" fmla="*/ 129432 h 1161397"/>
              <a:gd name="connsiteX85" fmla="*/ 4785037 w 6884912"/>
              <a:gd name="connsiteY85" fmla="*/ 161964 h 1161397"/>
              <a:gd name="connsiteX86" fmla="*/ 4844073 w 6884912"/>
              <a:gd name="connsiteY86" fmla="*/ 161768 h 1161397"/>
              <a:gd name="connsiteX87" fmla="*/ 4856454 w 6884912"/>
              <a:gd name="connsiteY87" fmla="*/ 130488 h 1161397"/>
              <a:gd name="connsiteX88" fmla="*/ 4920038 w 6884912"/>
              <a:gd name="connsiteY88" fmla="*/ 140418 h 1161397"/>
              <a:gd name="connsiteX89" fmla="*/ 5016639 w 6884912"/>
              <a:gd name="connsiteY89" fmla="*/ 158905 h 1161397"/>
              <a:gd name="connsiteX90" fmla="*/ 5072009 w 6884912"/>
              <a:gd name="connsiteY90" fmla="*/ 161502 h 1161397"/>
              <a:gd name="connsiteX91" fmla="*/ 5223626 w 6884912"/>
              <a:gd name="connsiteY91" fmla="*/ 177356 h 1161397"/>
              <a:gd name="connsiteX92" fmla="*/ 5375773 w 6884912"/>
              <a:gd name="connsiteY92" fmla="*/ 199913 h 1161397"/>
              <a:gd name="connsiteX93" fmla="*/ 5467502 w 6884912"/>
              <a:gd name="connsiteY93" fmla="*/ 250963 h 1161397"/>
              <a:gd name="connsiteX94" fmla="*/ 5592395 w 6884912"/>
              <a:gd name="connsiteY94" fmla="*/ 265434 h 1161397"/>
              <a:gd name="connsiteX95" fmla="*/ 5613532 w 6884912"/>
              <a:gd name="connsiteY95" fmla="*/ 273379 h 1161397"/>
              <a:gd name="connsiteX96" fmla="*/ 5642173 w 6884912"/>
              <a:gd name="connsiteY96" fmla="*/ 266904 h 1161397"/>
              <a:gd name="connsiteX97" fmla="*/ 5756910 w 6884912"/>
              <a:gd name="connsiteY97" fmla="*/ 239211 h 1161397"/>
              <a:gd name="connsiteX98" fmla="*/ 5846667 w 6884912"/>
              <a:gd name="connsiteY98" fmla="*/ 201786 h 1161397"/>
              <a:gd name="connsiteX99" fmla="*/ 5960732 w 6884912"/>
              <a:gd name="connsiteY99" fmla="*/ 220708 h 1161397"/>
              <a:gd name="connsiteX100" fmla="*/ 6029542 w 6884912"/>
              <a:gd name="connsiteY100" fmla="*/ 210339 h 1161397"/>
              <a:gd name="connsiteX101" fmla="*/ 6141123 w 6884912"/>
              <a:gd name="connsiteY101" fmla="*/ 159923 h 1161397"/>
              <a:gd name="connsiteX102" fmla="*/ 6290640 w 6884912"/>
              <a:gd name="connsiteY102" fmla="*/ 167441 h 1161397"/>
              <a:gd name="connsiteX103" fmla="*/ 6322806 w 6884912"/>
              <a:gd name="connsiteY103" fmla="*/ 213293 h 1161397"/>
              <a:gd name="connsiteX104" fmla="*/ 6380420 w 6884912"/>
              <a:gd name="connsiteY104" fmla="*/ 173195 h 1161397"/>
              <a:gd name="connsiteX105" fmla="*/ 6507891 w 6884912"/>
              <a:gd name="connsiteY105" fmla="*/ 118474 h 1161397"/>
              <a:gd name="connsiteX106" fmla="*/ 6571807 w 6884912"/>
              <a:gd name="connsiteY106" fmla="*/ 98636 h 1161397"/>
              <a:gd name="connsiteX107" fmla="*/ 6671880 w 6884912"/>
              <a:gd name="connsiteY107" fmla="*/ 82931 h 1161397"/>
              <a:gd name="connsiteX108" fmla="*/ 6702266 w 6884912"/>
              <a:gd name="connsiteY108" fmla="*/ 75470 h 1161397"/>
              <a:gd name="connsiteX109" fmla="*/ 6845802 w 6884912"/>
              <a:gd name="connsiteY109" fmla="*/ 24496 h 1161397"/>
              <a:gd name="connsiteX110" fmla="*/ 6884912 w 6884912"/>
              <a:gd name="connsiteY11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785037 w 6884912"/>
              <a:gd name="connsiteY84" fmla="*/ 161964 h 1161397"/>
              <a:gd name="connsiteX85" fmla="*/ 4844073 w 6884912"/>
              <a:gd name="connsiteY85" fmla="*/ 161768 h 1161397"/>
              <a:gd name="connsiteX86" fmla="*/ 4856454 w 6884912"/>
              <a:gd name="connsiteY86" fmla="*/ 130488 h 1161397"/>
              <a:gd name="connsiteX87" fmla="*/ 4920038 w 6884912"/>
              <a:gd name="connsiteY87" fmla="*/ 140418 h 1161397"/>
              <a:gd name="connsiteX88" fmla="*/ 5016639 w 6884912"/>
              <a:gd name="connsiteY88" fmla="*/ 158905 h 1161397"/>
              <a:gd name="connsiteX89" fmla="*/ 5072009 w 6884912"/>
              <a:gd name="connsiteY89" fmla="*/ 161502 h 1161397"/>
              <a:gd name="connsiteX90" fmla="*/ 5223626 w 6884912"/>
              <a:gd name="connsiteY90" fmla="*/ 177356 h 1161397"/>
              <a:gd name="connsiteX91" fmla="*/ 5375773 w 6884912"/>
              <a:gd name="connsiteY91" fmla="*/ 199913 h 1161397"/>
              <a:gd name="connsiteX92" fmla="*/ 5467502 w 6884912"/>
              <a:gd name="connsiteY92" fmla="*/ 250963 h 1161397"/>
              <a:gd name="connsiteX93" fmla="*/ 5592395 w 6884912"/>
              <a:gd name="connsiteY93" fmla="*/ 265434 h 1161397"/>
              <a:gd name="connsiteX94" fmla="*/ 5613532 w 6884912"/>
              <a:gd name="connsiteY94" fmla="*/ 273379 h 1161397"/>
              <a:gd name="connsiteX95" fmla="*/ 5642173 w 6884912"/>
              <a:gd name="connsiteY95" fmla="*/ 266904 h 1161397"/>
              <a:gd name="connsiteX96" fmla="*/ 5756910 w 6884912"/>
              <a:gd name="connsiteY96" fmla="*/ 239211 h 1161397"/>
              <a:gd name="connsiteX97" fmla="*/ 5846667 w 6884912"/>
              <a:gd name="connsiteY97" fmla="*/ 201786 h 1161397"/>
              <a:gd name="connsiteX98" fmla="*/ 5960732 w 6884912"/>
              <a:gd name="connsiteY98" fmla="*/ 220708 h 1161397"/>
              <a:gd name="connsiteX99" fmla="*/ 6029542 w 6884912"/>
              <a:gd name="connsiteY99" fmla="*/ 210339 h 1161397"/>
              <a:gd name="connsiteX100" fmla="*/ 6141123 w 6884912"/>
              <a:gd name="connsiteY100" fmla="*/ 159923 h 1161397"/>
              <a:gd name="connsiteX101" fmla="*/ 6290640 w 6884912"/>
              <a:gd name="connsiteY101" fmla="*/ 167441 h 1161397"/>
              <a:gd name="connsiteX102" fmla="*/ 6322806 w 6884912"/>
              <a:gd name="connsiteY102" fmla="*/ 213293 h 1161397"/>
              <a:gd name="connsiteX103" fmla="*/ 6380420 w 6884912"/>
              <a:gd name="connsiteY103" fmla="*/ 173195 h 1161397"/>
              <a:gd name="connsiteX104" fmla="*/ 6507891 w 6884912"/>
              <a:gd name="connsiteY104" fmla="*/ 118474 h 1161397"/>
              <a:gd name="connsiteX105" fmla="*/ 6571807 w 6884912"/>
              <a:gd name="connsiteY105" fmla="*/ 98636 h 1161397"/>
              <a:gd name="connsiteX106" fmla="*/ 6671880 w 6884912"/>
              <a:gd name="connsiteY106" fmla="*/ 82931 h 1161397"/>
              <a:gd name="connsiteX107" fmla="*/ 6702266 w 6884912"/>
              <a:gd name="connsiteY107" fmla="*/ 75470 h 1161397"/>
              <a:gd name="connsiteX108" fmla="*/ 6845802 w 6884912"/>
              <a:gd name="connsiteY108" fmla="*/ 24496 h 1161397"/>
              <a:gd name="connsiteX109" fmla="*/ 6884912 w 6884912"/>
              <a:gd name="connsiteY10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222191 w 6884912"/>
              <a:gd name="connsiteY58" fmla="*/ 307887 h 1161397"/>
              <a:gd name="connsiteX59" fmla="*/ 3227953 w 6884912"/>
              <a:gd name="connsiteY59" fmla="*/ 297650 h 1161397"/>
              <a:gd name="connsiteX60" fmla="*/ 3510042 w 6884912"/>
              <a:gd name="connsiteY60" fmla="*/ 311820 h 1161397"/>
              <a:gd name="connsiteX61" fmla="*/ 3626773 w 6884912"/>
              <a:gd name="connsiteY61" fmla="*/ 290452 h 1161397"/>
              <a:gd name="connsiteX62" fmla="*/ 3666217 w 6884912"/>
              <a:gd name="connsiteY62" fmla="*/ 273255 h 1161397"/>
              <a:gd name="connsiteX63" fmla="*/ 3732427 w 6884912"/>
              <a:gd name="connsiteY63" fmla="*/ 245039 h 1161397"/>
              <a:gd name="connsiteX64" fmla="*/ 3777022 w 6884912"/>
              <a:gd name="connsiteY64" fmla="*/ 200276 h 1161397"/>
              <a:gd name="connsiteX65" fmla="*/ 3791246 w 6884912"/>
              <a:gd name="connsiteY65" fmla="*/ 189996 h 1161397"/>
              <a:gd name="connsiteX66" fmla="*/ 3819864 w 6884912"/>
              <a:gd name="connsiteY66" fmla="*/ 194605 h 1161397"/>
              <a:gd name="connsiteX67" fmla="*/ 3830398 w 6884912"/>
              <a:gd name="connsiteY67" fmla="*/ 188383 h 1161397"/>
              <a:gd name="connsiteX68" fmla="*/ 3834360 w 6884912"/>
              <a:gd name="connsiteY68" fmla="*/ 188992 h 1161397"/>
              <a:gd name="connsiteX69" fmla="*/ 3843715 w 6884912"/>
              <a:gd name="connsiteY69" fmla="*/ 188752 h 1161397"/>
              <a:gd name="connsiteX70" fmla="*/ 3842609 w 6884912"/>
              <a:gd name="connsiteY70" fmla="*/ 197386 h 1161397"/>
              <a:gd name="connsiteX71" fmla="*/ 3853961 w 6884912"/>
              <a:gd name="connsiteY71" fmla="*/ 213380 h 1161397"/>
              <a:gd name="connsiteX72" fmla="*/ 3907640 w 6884912"/>
              <a:gd name="connsiteY72" fmla="*/ 207568 h 1161397"/>
              <a:gd name="connsiteX73" fmla="*/ 3910449 w 6884912"/>
              <a:gd name="connsiteY73" fmla="*/ 197808 h 1161397"/>
              <a:gd name="connsiteX74" fmla="*/ 3917197 w 6884912"/>
              <a:gd name="connsiteY74" fmla="*/ 196121 h 1161397"/>
              <a:gd name="connsiteX75" fmla="*/ 3922400 w 6884912"/>
              <a:gd name="connsiteY75" fmla="*/ 205056 h 1161397"/>
              <a:gd name="connsiteX76" fmla="*/ 4013061 w 6884912"/>
              <a:gd name="connsiteY76" fmla="*/ 224874 h 1161397"/>
              <a:gd name="connsiteX77" fmla="*/ 4220717 w 6884912"/>
              <a:gd name="connsiteY77" fmla="*/ 192946 h 1161397"/>
              <a:gd name="connsiteX78" fmla="*/ 4228802 w 6884912"/>
              <a:gd name="connsiteY78" fmla="*/ 201468 h 1161397"/>
              <a:gd name="connsiteX79" fmla="*/ 4289361 w 6884912"/>
              <a:gd name="connsiteY79" fmla="*/ 196642 h 1161397"/>
              <a:gd name="connsiteX80" fmla="*/ 4498913 w 6884912"/>
              <a:gd name="connsiteY80" fmla="*/ 118915 h 1161397"/>
              <a:gd name="connsiteX81" fmla="*/ 4617330 w 6884912"/>
              <a:gd name="connsiteY81" fmla="*/ 111163 h 1161397"/>
              <a:gd name="connsiteX82" fmla="*/ 4659778 w 6884912"/>
              <a:gd name="connsiteY82" fmla="*/ 118219 h 1161397"/>
              <a:gd name="connsiteX83" fmla="*/ 4730870 w 6884912"/>
              <a:gd name="connsiteY83" fmla="*/ 129432 h 1161397"/>
              <a:gd name="connsiteX84" fmla="*/ 4844073 w 6884912"/>
              <a:gd name="connsiteY84" fmla="*/ 161768 h 1161397"/>
              <a:gd name="connsiteX85" fmla="*/ 4856454 w 6884912"/>
              <a:gd name="connsiteY85" fmla="*/ 130488 h 1161397"/>
              <a:gd name="connsiteX86" fmla="*/ 4920038 w 6884912"/>
              <a:gd name="connsiteY86" fmla="*/ 140418 h 1161397"/>
              <a:gd name="connsiteX87" fmla="*/ 5016639 w 6884912"/>
              <a:gd name="connsiteY87" fmla="*/ 158905 h 1161397"/>
              <a:gd name="connsiteX88" fmla="*/ 5072009 w 6884912"/>
              <a:gd name="connsiteY88" fmla="*/ 161502 h 1161397"/>
              <a:gd name="connsiteX89" fmla="*/ 5223626 w 6884912"/>
              <a:gd name="connsiteY89" fmla="*/ 177356 h 1161397"/>
              <a:gd name="connsiteX90" fmla="*/ 5375773 w 6884912"/>
              <a:gd name="connsiteY90" fmla="*/ 199913 h 1161397"/>
              <a:gd name="connsiteX91" fmla="*/ 5467502 w 6884912"/>
              <a:gd name="connsiteY91" fmla="*/ 250963 h 1161397"/>
              <a:gd name="connsiteX92" fmla="*/ 5592395 w 6884912"/>
              <a:gd name="connsiteY92" fmla="*/ 265434 h 1161397"/>
              <a:gd name="connsiteX93" fmla="*/ 5613532 w 6884912"/>
              <a:gd name="connsiteY93" fmla="*/ 273379 h 1161397"/>
              <a:gd name="connsiteX94" fmla="*/ 5642173 w 6884912"/>
              <a:gd name="connsiteY94" fmla="*/ 266904 h 1161397"/>
              <a:gd name="connsiteX95" fmla="*/ 5756910 w 6884912"/>
              <a:gd name="connsiteY95" fmla="*/ 239211 h 1161397"/>
              <a:gd name="connsiteX96" fmla="*/ 5846667 w 6884912"/>
              <a:gd name="connsiteY96" fmla="*/ 201786 h 1161397"/>
              <a:gd name="connsiteX97" fmla="*/ 5960732 w 6884912"/>
              <a:gd name="connsiteY97" fmla="*/ 220708 h 1161397"/>
              <a:gd name="connsiteX98" fmla="*/ 6029542 w 6884912"/>
              <a:gd name="connsiteY98" fmla="*/ 210339 h 1161397"/>
              <a:gd name="connsiteX99" fmla="*/ 6141123 w 6884912"/>
              <a:gd name="connsiteY99" fmla="*/ 159923 h 1161397"/>
              <a:gd name="connsiteX100" fmla="*/ 6290640 w 6884912"/>
              <a:gd name="connsiteY100" fmla="*/ 167441 h 1161397"/>
              <a:gd name="connsiteX101" fmla="*/ 6322806 w 6884912"/>
              <a:gd name="connsiteY101" fmla="*/ 213293 h 1161397"/>
              <a:gd name="connsiteX102" fmla="*/ 6380420 w 6884912"/>
              <a:gd name="connsiteY102" fmla="*/ 173195 h 1161397"/>
              <a:gd name="connsiteX103" fmla="*/ 6507891 w 6884912"/>
              <a:gd name="connsiteY103" fmla="*/ 118474 h 1161397"/>
              <a:gd name="connsiteX104" fmla="*/ 6571807 w 6884912"/>
              <a:gd name="connsiteY104" fmla="*/ 98636 h 1161397"/>
              <a:gd name="connsiteX105" fmla="*/ 6671880 w 6884912"/>
              <a:gd name="connsiteY105" fmla="*/ 82931 h 1161397"/>
              <a:gd name="connsiteX106" fmla="*/ 6702266 w 6884912"/>
              <a:gd name="connsiteY106" fmla="*/ 75470 h 1161397"/>
              <a:gd name="connsiteX107" fmla="*/ 6845802 w 6884912"/>
              <a:gd name="connsiteY107" fmla="*/ 24496 h 1161397"/>
              <a:gd name="connsiteX108" fmla="*/ 6884912 w 6884912"/>
              <a:gd name="connsiteY10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78946 w 6884912"/>
              <a:gd name="connsiteY7" fmla="*/ 1106011 h 1161397"/>
              <a:gd name="connsiteX8" fmla="*/ 512111 w 6884912"/>
              <a:gd name="connsiteY8" fmla="*/ 1085599 h 1161397"/>
              <a:gd name="connsiteX9" fmla="*/ 567875 w 6884912"/>
              <a:gd name="connsiteY9" fmla="*/ 1051976 h 1161397"/>
              <a:gd name="connsiteX10" fmla="*/ 601644 w 6884912"/>
              <a:gd name="connsiteY10" fmla="*/ 1003997 h 1161397"/>
              <a:gd name="connsiteX11" fmla="*/ 651408 w 6884912"/>
              <a:gd name="connsiteY11" fmla="*/ 984938 h 1161397"/>
              <a:gd name="connsiteX12" fmla="*/ 673197 w 6884912"/>
              <a:gd name="connsiteY12" fmla="*/ 1010060 h 1161397"/>
              <a:gd name="connsiteX13" fmla="*/ 723108 w 6884912"/>
              <a:gd name="connsiteY13" fmla="*/ 980081 h 1161397"/>
              <a:gd name="connsiteX14" fmla="*/ 797699 w 6884912"/>
              <a:gd name="connsiteY14" fmla="*/ 931362 h 1161397"/>
              <a:gd name="connsiteX15" fmla="*/ 843359 w 6884912"/>
              <a:gd name="connsiteY15" fmla="*/ 910894 h 1161397"/>
              <a:gd name="connsiteX16" fmla="*/ 965215 w 6884912"/>
              <a:gd name="connsiteY16" fmla="*/ 846701 h 1161397"/>
              <a:gd name="connsiteX17" fmla="*/ 1085080 w 6884912"/>
              <a:gd name="connsiteY17" fmla="*/ 776086 h 1161397"/>
              <a:gd name="connsiteX18" fmla="*/ 1131224 w 6884912"/>
              <a:gd name="connsiteY18" fmla="*/ 706160 h 1161397"/>
              <a:gd name="connsiteX19" fmla="*/ 1138051 w 6884912"/>
              <a:gd name="connsiteY19" fmla="*/ 702034 h 1161397"/>
              <a:gd name="connsiteX20" fmla="*/ 1158800 w 6884912"/>
              <a:gd name="connsiteY20" fmla="*/ 700004 h 1161397"/>
              <a:gd name="connsiteX21" fmla="*/ 1166947 w 6884912"/>
              <a:gd name="connsiteY21" fmla="*/ 700762 h 1161397"/>
              <a:gd name="connsiteX22" fmla="*/ 1178135 w 6884912"/>
              <a:gd name="connsiteY22" fmla="*/ 698631 h 1161397"/>
              <a:gd name="connsiteX23" fmla="*/ 1178301 w 6884912"/>
              <a:gd name="connsiteY23" fmla="*/ 698094 h 1161397"/>
              <a:gd name="connsiteX24" fmla="*/ 1188995 w 6884912"/>
              <a:gd name="connsiteY24" fmla="*/ 697048 h 1161397"/>
              <a:gd name="connsiteX25" fmla="*/ 1242716 w 6884912"/>
              <a:gd name="connsiteY25" fmla="*/ 698052 h 1161397"/>
              <a:gd name="connsiteX26" fmla="*/ 1299977 w 6884912"/>
              <a:gd name="connsiteY26" fmla="*/ 639196 h 1161397"/>
              <a:gd name="connsiteX27" fmla="*/ 1326190 w 6884912"/>
              <a:gd name="connsiteY27" fmla="*/ 625955 h 1161397"/>
              <a:gd name="connsiteX28" fmla="*/ 1339600 w 6884912"/>
              <a:gd name="connsiteY28" fmla="*/ 616295 h 1161397"/>
              <a:gd name="connsiteX29" fmla="*/ 1340054 w 6884912"/>
              <a:gd name="connsiteY29" fmla="*/ 614022 h 1161397"/>
              <a:gd name="connsiteX30" fmla="*/ 1391606 w 6884912"/>
              <a:gd name="connsiteY30" fmla="*/ 615229 h 1161397"/>
              <a:gd name="connsiteX31" fmla="*/ 1397565 w 6884912"/>
              <a:gd name="connsiteY31" fmla="*/ 611490 h 1161397"/>
              <a:gd name="connsiteX32" fmla="*/ 1432302 w 6884912"/>
              <a:gd name="connsiteY32" fmla="*/ 617267 h 1161397"/>
              <a:gd name="connsiteX33" fmla="*/ 1449644 w 6884912"/>
              <a:gd name="connsiteY33" fmla="*/ 617591 h 1161397"/>
              <a:gd name="connsiteX34" fmla="*/ 1455793 w 6884912"/>
              <a:gd name="connsiteY34" fmla="*/ 623174 h 1161397"/>
              <a:gd name="connsiteX35" fmla="*/ 1480758 w 6884912"/>
              <a:gd name="connsiteY35" fmla="*/ 620863 h 1161397"/>
              <a:gd name="connsiteX36" fmla="*/ 1483154 w 6884912"/>
              <a:gd name="connsiteY36" fmla="*/ 618527 h 1161397"/>
              <a:gd name="connsiteX37" fmla="*/ 1505495 w 6884912"/>
              <a:gd name="connsiteY37" fmla="*/ 624325 h 1161397"/>
              <a:gd name="connsiteX38" fmla="*/ 1526340 w 6884912"/>
              <a:gd name="connsiteY38" fmla="*/ 638496 h 1161397"/>
              <a:gd name="connsiteX39" fmla="*/ 1731986 w 6884912"/>
              <a:gd name="connsiteY39" fmla="*/ 589682 h 1161397"/>
              <a:gd name="connsiteX40" fmla="*/ 1927935 w 6884912"/>
              <a:gd name="connsiteY40" fmla="*/ 628540 h 1161397"/>
              <a:gd name="connsiteX41" fmla="*/ 2039075 w 6884912"/>
              <a:gd name="connsiteY41" fmla="*/ 599964 h 1161397"/>
              <a:gd name="connsiteX42" fmla="*/ 2066980 w 6884912"/>
              <a:gd name="connsiteY42" fmla="*/ 550413 h 1161397"/>
              <a:gd name="connsiteX43" fmla="*/ 2352236 w 6884912"/>
              <a:gd name="connsiteY43" fmla="*/ 519602 h 1161397"/>
              <a:gd name="connsiteX44" fmla="*/ 2420791 w 6884912"/>
              <a:gd name="connsiteY44" fmla="*/ 492826 h 1161397"/>
              <a:gd name="connsiteX45" fmla="*/ 2489932 w 6884912"/>
              <a:gd name="connsiteY45" fmla="*/ 507864 h 1161397"/>
              <a:gd name="connsiteX46" fmla="*/ 2512917 w 6884912"/>
              <a:gd name="connsiteY46" fmla="*/ 489127 h 1161397"/>
              <a:gd name="connsiteX47" fmla="*/ 2516783 w 6884912"/>
              <a:gd name="connsiteY47" fmla="*/ 485473 h 1161397"/>
              <a:gd name="connsiteX48" fmla="*/ 2534360 w 6884912"/>
              <a:gd name="connsiteY48" fmla="*/ 480064 h 1161397"/>
              <a:gd name="connsiteX49" fmla="*/ 2536691 w 6884912"/>
              <a:gd name="connsiteY49" fmla="*/ 467018 h 1161397"/>
              <a:gd name="connsiteX50" fmla="*/ 2561265 w 6884912"/>
              <a:gd name="connsiteY50" fmla="*/ 450623 h 1161397"/>
              <a:gd name="connsiteX51" fmla="*/ 2594349 w 6884912"/>
              <a:gd name="connsiteY51" fmla="*/ 443884 h 1161397"/>
              <a:gd name="connsiteX52" fmla="*/ 2754324 w 6884912"/>
              <a:gd name="connsiteY52" fmla="*/ 424766 h 1161397"/>
              <a:gd name="connsiteX53" fmla="*/ 2848470 w 6884912"/>
              <a:gd name="connsiteY53" fmla="*/ 405966 h 1161397"/>
              <a:gd name="connsiteX54" fmla="*/ 2881772 w 6884912"/>
              <a:gd name="connsiteY54" fmla="*/ 387260 h 1161397"/>
              <a:gd name="connsiteX55" fmla="*/ 2929932 w 6884912"/>
              <a:gd name="connsiteY55" fmla="*/ 368912 h 1161397"/>
              <a:gd name="connsiteX56" fmla="*/ 3013020 w 6884912"/>
              <a:gd name="connsiteY56" fmla="*/ 327578 h 1161397"/>
              <a:gd name="connsiteX57" fmla="*/ 3222191 w 6884912"/>
              <a:gd name="connsiteY57" fmla="*/ 307887 h 1161397"/>
              <a:gd name="connsiteX58" fmla="*/ 3227953 w 6884912"/>
              <a:gd name="connsiteY58" fmla="*/ 297650 h 1161397"/>
              <a:gd name="connsiteX59" fmla="*/ 3510042 w 6884912"/>
              <a:gd name="connsiteY59" fmla="*/ 311820 h 1161397"/>
              <a:gd name="connsiteX60" fmla="*/ 3626773 w 6884912"/>
              <a:gd name="connsiteY60" fmla="*/ 290452 h 1161397"/>
              <a:gd name="connsiteX61" fmla="*/ 3666217 w 6884912"/>
              <a:gd name="connsiteY61" fmla="*/ 273255 h 1161397"/>
              <a:gd name="connsiteX62" fmla="*/ 3732427 w 6884912"/>
              <a:gd name="connsiteY62" fmla="*/ 245039 h 1161397"/>
              <a:gd name="connsiteX63" fmla="*/ 3777022 w 6884912"/>
              <a:gd name="connsiteY63" fmla="*/ 200276 h 1161397"/>
              <a:gd name="connsiteX64" fmla="*/ 3791246 w 6884912"/>
              <a:gd name="connsiteY64" fmla="*/ 189996 h 1161397"/>
              <a:gd name="connsiteX65" fmla="*/ 3819864 w 6884912"/>
              <a:gd name="connsiteY65" fmla="*/ 194605 h 1161397"/>
              <a:gd name="connsiteX66" fmla="*/ 3830398 w 6884912"/>
              <a:gd name="connsiteY66" fmla="*/ 188383 h 1161397"/>
              <a:gd name="connsiteX67" fmla="*/ 3834360 w 6884912"/>
              <a:gd name="connsiteY67" fmla="*/ 188992 h 1161397"/>
              <a:gd name="connsiteX68" fmla="*/ 3843715 w 6884912"/>
              <a:gd name="connsiteY68" fmla="*/ 188752 h 1161397"/>
              <a:gd name="connsiteX69" fmla="*/ 3842609 w 6884912"/>
              <a:gd name="connsiteY69" fmla="*/ 197386 h 1161397"/>
              <a:gd name="connsiteX70" fmla="*/ 3853961 w 6884912"/>
              <a:gd name="connsiteY70" fmla="*/ 213380 h 1161397"/>
              <a:gd name="connsiteX71" fmla="*/ 3907640 w 6884912"/>
              <a:gd name="connsiteY71" fmla="*/ 207568 h 1161397"/>
              <a:gd name="connsiteX72" fmla="*/ 3910449 w 6884912"/>
              <a:gd name="connsiteY72" fmla="*/ 197808 h 1161397"/>
              <a:gd name="connsiteX73" fmla="*/ 3917197 w 6884912"/>
              <a:gd name="connsiteY73" fmla="*/ 196121 h 1161397"/>
              <a:gd name="connsiteX74" fmla="*/ 3922400 w 6884912"/>
              <a:gd name="connsiteY74" fmla="*/ 205056 h 1161397"/>
              <a:gd name="connsiteX75" fmla="*/ 4013061 w 6884912"/>
              <a:gd name="connsiteY75" fmla="*/ 224874 h 1161397"/>
              <a:gd name="connsiteX76" fmla="*/ 4220717 w 6884912"/>
              <a:gd name="connsiteY76" fmla="*/ 192946 h 1161397"/>
              <a:gd name="connsiteX77" fmla="*/ 4228802 w 6884912"/>
              <a:gd name="connsiteY77" fmla="*/ 201468 h 1161397"/>
              <a:gd name="connsiteX78" fmla="*/ 4289361 w 6884912"/>
              <a:gd name="connsiteY78" fmla="*/ 196642 h 1161397"/>
              <a:gd name="connsiteX79" fmla="*/ 4498913 w 6884912"/>
              <a:gd name="connsiteY79" fmla="*/ 118915 h 1161397"/>
              <a:gd name="connsiteX80" fmla="*/ 4617330 w 6884912"/>
              <a:gd name="connsiteY80" fmla="*/ 111163 h 1161397"/>
              <a:gd name="connsiteX81" fmla="*/ 4659778 w 6884912"/>
              <a:gd name="connsiteY81" fmla="*/ 118219 h 1161397"/>
              <a:gd name="connsiteX82" fmla="*/ 4730870 w 6884912"/>
              <a:gd name="connsiteY82" fmla="*/ 129432 h 1161397"/>
              <a:gd name="connsiteX83" fmla="*/ 4844073 w 6884912"/>
              <a:gd name="connsiteY83" fmla="*/ 161768 h 1161397"/>
              <a:gd name="connsiteX84" fmla="*/ 4856454 w 6884912"/>
              <a:gd name="connsiteY84" fmla="*/ 130488 h 1161397"/>
              <a:gd name="connsiteX85" fmla="*/ 4920038 w 6884912"/>
              <a:gd name="connsiteY85" fmla="*/ 140418 h 1161397"/>
              <a:gd name="connsiteX86" fmla="*/ 5016639 w 6884912"/>
              <a:gd name="connsiteY86" fmla="*/ 158905 h 1161397"/>
              <a:gd name="connsiteX87" fmla="*/ 5072009 w 6884912"/>
              <a:gd name="connsiteY87" fmla="*/ 161502 h 1161397"/>
              <a:gd name="connsiteX88" fmla="*/ 5223626 w 6884912"/>
              <a:gd name="connsiteY88" fmla="*/ 177356 h 1161397"/>
              <a:gd name="connsiteX89" fmla="*/ 5375773 w 6884912"/>
              <a:gd name="connsiteY89" fmla="*/ 199913 h 1161397"/>
              <a:gd name="connsiteX90" fmla="*/ 5467502 w 6884912"/>
              <a:gd name="connsiteY90" fmla="*/ 250963 h 1161397"/>
              <a:gd name="connsiteX91" fmla="*/ 5592395 w 6884912"/>
              <a:gd name="connsiteY91" fmla="*/ 265434 h 1161397"/>
              <a:gd name="connsiteX92" fmla="*/ 5613532 w 6884912"/>
              <a:gd name="connsiteY92" fmla="*/ 273379 h 1161397"/>
              <a:gd name="connsiteX93" fmla="*/ 5642173 w 6884912"/>
              <a:gd name="connsiteY93" fmla="*/ 266904 h 1161397"/>
              <a:gd name="connsiteX94" fmla="*/ 5756910 w 6884912"/>
              <a:gd name="connsiteY94" fmla="*/ 239211 h 1161397"/>
              <a:gd name="connsiteX95" fmla="*/ 5846667 w 6884912"/>
              <a:gd name="connsiteY95" fmla="*/ 201786 h 1161397"/>
              <a:gd name="connsiteX96" fmla="*/ 5960732 w 6884912"/>
              <a:gd name="connsiteY96" fmla="*/ 220708 h 1161397"/>
              <a:gd name="connsiteX97" fmla="*/ 6029542 w 6884912"/>
              <a:gd name="connsiteY97" fmla="*/ 210339 h 1161397"/>
              <a:gd name="connsiteX98" fmla="*/ 6141123 w 6884912"/>
              <a:gd name="connsiteY98" fmla="*/ 159923 h 1161397"/>
              <a:gd name="connsiteX99" fmla="*/ 6290640 w 6884912"/>
              <a:gd name="connsiteY99" fmla="*/ 167441 h 1161397"/>
              <a:gd name="connsiteX100" fmla="*/ 6322806 w 6884912"/>
              <a:gd name="connsiteY100" fmla="*/ 213293 h 1161397"/>
              <a:gd name="connsiteX101" fmla="*/ 6380420 w 6884912"/>
              <a:gd name="connsiteY101" fmla="*/ 173195 h 1161397"/>
              <a:gd name="connsiteX102" fmla="*/ 6507891 w 6884912"/>
              <a:gd name="connsiteY102" fmla="*/ 118474 h 1161397"/>
              <a:gd name="connsiteX103" fmla="*/ 6571807 w 6884912"/>
              <a:gd name="connsiteY103" fmla="*/ 98636 h 1161397"/>
              <a:gd name="connsiteX104" fmla="*/ 6671880 w 6884912"/>
              <a:gd name="connsiteY104" fmla="*/ 82931 h 1161397"/>
              <a:gd name="connsiteX105" fmla="*/ 6702266 w 6884912"/>
              <a:gd name="connsiteY105" fmla="*/ 75470 h 1161397"/>
              <a:gd name="connsiteX106" fmla="*/ 6845802 w 6884912"/>
              <a:gd name="connsiteY106" fmla="*/ 24496 h 1161397"/>
              <a:gd name="connsiteX107" fmla="*/ 6884912 w 6884912"/>
              <a:gd name="connsiteY107"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12111 w 6884912"/>
              <a:gd name="connsiteY7" fmla="*/ 1085599 h 1161397"/>
              <a:gd name="connsiteX8" fmla="*/ 567875 w 6884912"/>
              <a:gd name="connsiteY8" fmla="*/ 1051976 h 1161397"/>
              <a:gd name="connsiteX9" fmla="*/ 601644 w 6884912"/>
              <a:gd name="connsiteY9" fmla="*/ 1003997 h 1161397"/>
              <a:gd name="connsiteX10" fmla="*/ 651408 w 6884912"/>
              <a:gd name="connsiteY10" fmla="*/ 984938 h 1161397"/>
              <a:gd name="connsiteX11" fmla="*/ 673197 w 6884912"/>
              <a:gd name="connsiteY11" fmla="*/ 1010060 h 1161397"/>
              <a:gd name="connsiteX12" fmla="*/ 723108 w 6884912"/>
              <a:gd name="connsiteY12" fmla="*/ 980081 h 1161397"/>
              <a:gd name="connsiteX13" fmla="*/ 797699 w 6884912"/>
              <a:gd name="connsiteY13" fmla="*/ 931362 h 1161397"/>
              <a:gd name="connsiteX14" fmla="*/ 843359 w 6884912"/>
              <a:gd name="connsiteY14" fmla="*/ 910894 h 1161397"/>
              <a:gd name="connsiteX15" fmla="*/ 965215 w 6884912"/>
              <a:gd name="connsiteY15" fmla="*/ 846701 h 1161397"/>
              <a:gd name="connsiteX16" fmla="*/ 1085080 w 6884912"/>
              <a:gd name="connsiteY16" fmla="*/ 776086 h 1161397"/>
              <a:gd name="connsiteX17" fmla="*/ 1131224 w 6884912"/>
              <a:gd name="connsiteY17" fmla="*/ 706160 h 1161397"/>
              <a:gd name="connsiteX18" fmla="*/ 1138051 w 6884912"/>
              <a:gd name="connsiteY18" fmla="*/ 702034 h 1161397"/>
              <a:gd name="connsiteX19" fmla="*/ 1158800 w 6884912"/>
              <a:gd name="connsiteY19" fmla="*/ 700004 h 1161397"/>
              <a:gd name="connsiteX20" fmla="*/ 1166947 w 6884912"/>
              <a:gd name="connsiteY20" fmla="*/ 700762 h 1161397"/>
              <a:gd name="connsiteX21" fmla="*/ 1178135 w 6884912"/>
              <a:gd name="connsiteY21" fmla="*/ 698631 h 1161397"/>
              <a:gd name="connsiteX22" fmla="*/ 1178301 w 6884912"/>
              <a:gd name="connsiteY22" fmla="*/ 698094 h 1161397"/>
              <a:gd name="connsiteX23" fmla="*/ 1188995 w 6884912"/>
              <a:gd name="connsiteY23" fmla="*/ 697048 h 1161397"/>
              <a:gd name="connsiteX24" fmla="*/ 1242716 w 6884912"/>
              <a:gd name="connsiteY24" fmla="*/ 698052 h 1161397"/>
              <a:gd name="connsiteX25" fmla="*/ 1299977 w 6884912"/>
              <a:gd name="connsiteY25" fmla="*/ 639196 h 1161397"/>
              <a:gd name="connsiteX26" fmla="*/ 1326190 w 6884912"/>
              <a:gd name="connsiteY26" fmla="*/ 625955 h 1161397"/>
              <a:gd name="connsiteX27" fmla="*/ 1339600 w 6884912"/>
              <a:gd name="connsiteY27" fmla="*/ 616295 h 1161397"/>
              <a:gd name="connsiteX28" fmla="*/ 1340054 w 6884912"/>
              <a:gd name="connsiteY28" fmla="*/ 614022 h 1161397"/>
              <a:gd name="connsiteX29" fmla="*/ 1391606 w 6884912"/>
              <a:gd name="connsiteY29" fmla="*/ 615229 h 1161397"/>
              <a:gd name="connsiteX30" fmla="*/ 1397565 w 6884912"/>
              <a:gd name="connsiteY30" fmla="*/ 611490 h 1161397"/>
              <a:gd name="connsiteX31" fmla="*/ 1432302 w 6884912"/>
              <a:gd name="connsiteY31" fmla="*/ 617267 h 1161397"/>
              <a:gd name="connsiteX32" fmla="*/ 1449644 w 6884912"/>
              <a:gd name="connsiteY32" fmla="*/ 617591 h 1161397"/>
              <a:gd name="connsiteX33" fmla="*/ 1455793 w 6884912"/>
              <a:gd name="connsiteY33" fmla="*/ 623174 h 1161397"/>
              <a:gd name="connsiteX34" fmla="*/ 1480758 w 6884912"/>
              <a:gd name="connsiteY34" fmla="*/ 620863 h 1161397"/>
              <a:gd name="connsiteX35" fmla="*/ 1483154 w 6884912"/>
              <a:gd name="connsiteY35" fmla="*/ 618527 h 1161397"/>
              <a:gd name="connsiteX36" fmla="*/ 1505495 w 6884912"/>
              <a:gd name="connsiteY36" fmla="*/ 624325 h 1161397"/>
              <a:gd name="connsiteX37" fmla="*/ 1526340 w 6884912"/>
              <a:gd name="connsiteY37" fmla="*/ 638496 h 1161397"/>
              <a:gd name="connsiteX38" fmla="*/ 1731986 w 6884912"/>
              <a:gd name="connsiteY38" fmla="*/ 589682 h 1161397"/>
              <a:gd name="connsiteX39" fmla="*/ 1927935 w 6884912"/>
              <a:gd name="connsiteY39" fmla="*/ 628540 h 1161397"/>
              <a:gd name="connsiteX40" fmla="*/ 2039075 w 6884912"/>
              <a:gd name="connsiteY40" fmla="*/ 599964 h 1161397"/>
              <a:gd name="connsiteX41" fmla="*/ 2066980 w 6884912"/>
              <a:gd name="connsiteY41" fmla="*/ 550413 h 1161397"/>
              <a:gd name="connsiteX42" fmla="*/ 2352236 w 6884912"/>
              <a:gd name="connsiteY42" fmla="*/ 519602 h 1161397"/>
              <a:gd name="connsiteX43" fmla="*/ 2420791 w 6884912"/>
              <a:gd name="connsiteY43" fmla="*/ 492826 h 1161397"/>
              <a:gd name="connsiteX44" fmla="*/ 2489932 w 6884912"/>
              <a:gd name="connsiteY44" fmla="*/ 507864 h 1161397"/>
              <a:gd name="connsiteX45" fmla="*/ 2512917 w 6884912"/>
              <a:gd name="connsiteY45" fmla="*/ 489127 h 1161397"/>
              <a:gd name="connsiteX46" fmla="*/ 2516783 w 6884912"/>
              <a:gd name="connsiteY46" fmla="*/ 485473 h 1161397"/>
              <a:gd name="connsiteX47" fmla="*/ 2534360 w 6884912"/>
              <a:gd name="connsiteY47" fmla="*/ 480064 h 1161397"/>
              <a:gd name="connsiteX48" fmla="*/ 2536691 w 6884912"/>
              <a:gd name="connsiteY48" fmla="*/ 467018 h 1161397"/>
              <a:gd name="connsiteX49" fmla="*/ 2561265 w 6884912"/>
              <a:gd name="connsiteY49" fmla="*/ 450623 h 1161397"/>
              <a:gd name="connsiteX50" fmla="*/ 2594349 w 6884912"/>
              <a:gd name="connsiteY50" fmla="*/ 443884 h 1161397"/>
              <a:gd name="connsiteX51" fmla="*/ 2754324 w 6884912"/>
              <a:gd name="connsiteY51" fmla="*/ 424766 h 1161397"/>
              <a:gd name="connsiteX52" fmla="*/ 2848470 w 6884912"/>
              <a:gd name="connsiteY52" fmla="*/ 405966 h 1161397"/>
              <a:gd name="connsiteX53" fmla="*/ 2881772 w 6884912"/>
              <a:gd name="connsiteY53" fmla="*/ 387260 h 1161397"/>
              <a:gd name="connsiteX54" fmla="*/ 2929932 w 6884912"/>
              <a:gd name="connsiteY54" fmla="*/ 368912 h 1161397"/>
              <a:gd name="connsiteX55" fmla="*/ 3013020 w 6884912"/>
              <a:gd name="connsiteY55" fmla="*/ 327578 h 1161397"/>
              <a:gd name="connsiteX56" fmla="*/ 3222191 w 6884912"/>
              <a:gd name="connsiteY56" fmla="*/ 307887 h 1161397"/>
              <a:gd name="connsiteX57" fmla="*/ 3227953 w 6884912"/>
              <a:gd name="connsiteY57" fmla="*/ 297650 h 1161397"/>
              <a:gd name="connsiteX58" fmla="*/ 3510042 w 6884912"/>
              <a:gd name="connsiteY58" fmla="*/ 311820 h 1161397"/>
              <a:gd name="connsiteX59" fmla="*/ 3626773 w 6884912"/>
              <a:gd name="connsiteY59" fmla="*/ 290452 h 1161397"/>
              <a:gd name="connsiteX60" fmla="*/ 3666217 w 6884912"/>
              <a:gd name="connsiteY60" fmla="*/ 273255 h 1161397"/>
              <a:gd name="connsiteX61" fmla="*/ 3732427 w 6884912"/>
              <a:gd name="connsiteY61" fmla="*/ 245039 h 1161397"/>
              <a:gd name="connsiteX62" fmla="*/ 3777022 w 6884912"/>
              <a:gd name="connsiteY62" fmla="*/ 200276 h 1161397"/>
              <a:gd name="connsiteX63" fmla="*/ 3791246 w 6884912"/>
              <a:gd name="connsiteY63" fmla="*/ 189996 h 1161397"/>
              <a:gd name="connsiteX64" fmla="*/ 3819864 w 6884912"/>
              <a:gd name="connsiteY64" fmla="*/ 194605 h 1161397"/>
              <a:gd name="connsiteX65" fmla="*/ 3830398 w 6884912"/>
              <a:gd name="connsiteY65" fmla="*/ 188383 h 1161397"/>
              <a:gd name="connsiteX66" fmla="*/ 3834360 w 6884912"/>
              <a:gd name="connsiteY66" fmla="*/ 188992 h 1161397"/>
              <a:gd name="connsiteX67" fmla="*/ 3843715 w 6884912"/>
              <a:gd name="connsiteY67" fmla="*/ 188752 h 1161397"/>
              <a:gd name="connsiteX68" fmla="*/ 3842609 w 6884912"/>
              <a:gd name="connsiteY68" fmla="*/ 197386 h 1161397"/>
              <a:gd name="connsiteX69" fmla="*/ 3853961 w 6884912"/>
              <a:gd name="connsiteY69" fmla="*/ 213380 h 1161397"/>
              <a:gd name="connsiteX70" fmla="*/ 3907640 w 6884912"/>
              <a:gd name="connsiteY70" fmla="*/ 207568 h 1161397"/>
              <a:gd name="connsiteX71" fmla="*/ 3910449 w 6884912"/>
              <a:gd name="connsiteY71" fmla="*/ 197808 h 1161397"/>
              <a:gd name="connsiteX72" fmla="*/ 3917197 w 6884912"/>
              <a:gd name="connsiteY72" fmla="*/ 196121 h 1161397"/>
              <a:gd name="connsiteX73" fmla="*/ 3922400 w 6884912"/>
              <a:gd name="connsiteY73" fmla="*/ 205056 h 1161397"/>
              <a:gd name="connsiteX74" fmla="*/ 4013061 w 6884912"/>
              <a:gd name="connsiteY74" fmla="*/ 224874 h 1161397"/>
              <a:gd name="connsiteX75" fmla="*/ 4220717 w 6884912"/>
              <a:gd name="connsiteY75" fmla="*/ 192946 h 1161397"/>
              <a:gd name="connsiteX76" fmla="*/ 4228802 w 6884912"/>
              <a:gd name="connsiteY76" fmla="*/ 201468 h 1161397"/>
              <a:gd name="connsiteX77" fmla="*/ 4289361 w 6884912"/>
              <a:gd name="connsiteY77" fmla="*/ 196642 h 1161397"/>
              <a:gd name="connsiteX78" fmla="*/ 4498913 w 6884912"/>
              <a:gd name="connsiteY78" fmla="*/ 118915 h 1161397"/>
              <a:gd name="connsiteX79" fmla="*/ 4617330 w 6884912"/>
              <a:gd name="connsiteY79" fmla="*/ 111163 h 1161397"/>
              <a:gd name="connsiteX80" fmla="*/ 4659778 w 6884912"/>
              <a:gd name="connsiteY80" fmla="*/ 118219 h 1161397"/>
              <a:gd name="connsiteX81" fmla="*/ 4730870 w 6884912"/>
              <a:gd name="connsiteY81" fmla="*/ 129432 h 1161397"/>
              <a:gd name="connsiteX82" fmla="*/ 4844073 w 6884912"/>
              <a:gd name="connsiteY82" fmla="*/ 161768 h 1161397"/>
              <a:gd name="connsiteX83" fmla="*/ 4856454 w 6884912"/>
              <a:gd name="connsiteY83" fmla="*/ 130488 h 1161397"/>
              <a:gd name="connsiteX84" fmla="*/ 4920038 w 6884912"/>
              <a:gd name="connsiteY84" fmla="*/ 140418 h 1161397"/>
              <a:gd name="connsiteX85" fmla="*/ 5016639 w 6884912"/>
              <a:gd name="connsiteY85" fmla="*/ 158905 h 1161397"/>
              <a:gd name="connsiteX86" fmla="*/ 5072009 w 6884912"/>
              <a:gd name="connsiteY86" fmla="*/ 161502 h 1161397"/>
              <a:gd name="connsiteX87" fmla="*/ 5223626 w 6884912"/>
              <a:gd name="connsiteY87" fmla="*/ 177356 h 1161397"/>
              <a:gd name="connsiteX88" fmla="*/ 5375773 w 6884912"/>
              <a:gd name="connsiteY88" fmla="*/ 199913 h 1161397"/>
              <a:gd name="connsiteX89" fmla="*/ 5467502 w 6884912"/>
              <a:gd name="connsiteY89" fmla="*/ 250963 h 1161397"/>
              <a:gd name="connsiteX90" fmla="*/ 5592395 w 6884912"/>
              <a:gd name="connsiteY90" fmla="*/ 265434 h 1161397"/>
              <a:gd name="connsiteX91" fmla="*/ 5613532 w 6884912"/>
              <a:gd name="connsiteY91" fmla="*/ 273379 h 1161397"/>
              <a:gd name="connsiteX92" fmla="*/ 5642173 w 6884912"/>
              <a:gd name="connsiteY92" fmla="*/ 266904 h 1161397"/>
              <a:gd name="connsiteX93" fmla="*/ 5756910 w 6884912"/>
              <a:gd name="connsiteY93" fmla="*/ 239211 h 1161397"/>
              <a:gd name="connsiteX94" fmla="*/ 5846667 w 6884912"/>
              <a:gd name="connsiteY94" fmla="*/ 201786 h 1161397"/>
              <a:gd name="connsiteX95" fmla="*/ 5960732 w 6884912"/>
              <a:gd name="connsiteY95" fmla="*/ 220708 h 1161397"/>
              <a:gd name="connsiteX96" fmla="*/ 6029542 w 6884912"/>
              <a:gd name="connsiteY96" fmla="*/ 210339 h 1161397"/>
              <a:gd name="connsiteX97" fmla="*/ 6141123 w 6884912"/>
              <a:gd name="connsiteY97" fmla="*/ 159923 h 1161397"/>
              <a:gd name="connsiteX98" fmla="*/ 6290640 w 6884912"/>
              <a:gd name="connsiteY98" fmla="*/ 167441 h 1161397"/>
              <a:gd name="connsiteX99" fmla="*/ 6322806 w 6884912"/>
              <a:gd name="connsiteY99" fmla="*/ 213293 h 1161397"/>
              <a:gd name="connsiteX100" fmla="*/ 6380420 w 6884912"/>
              <a:gd name="connsiteY100" fmla="*/ 173195 h 1161397"/>
              <a:gd name="connsiteX101" fmla="*/ 6507891 w 6884912"/>
              <a:gd name="connsiteY101" fmla="*/ 118474 h 1161397"/>
              <a:gd name="connsiteX102" fmla="*/ 6571807 w 6884912"/>
              <a:gd name="connsiteY102" fmla="*/ 98636 h 1161397"/>
              <a:gd name="connsiteX103" fmla="*/ 6671880 w 6884912"/>
              <a:gd name="connsiteY103" fmla="*/ 82931 h 1161397"/>
              <a:gd name="connsiteX104" fmla="*/ 6702266 w 6884912"/>
              <a:gd name="connsiteY104" fmla="*/ 75470 h 1161397"/>
              <a:gd name="connsiteX105" fmla="*/ 6845802 w 6884912"/>
              <a:gd name="connsiteY105" fmla="*/ 24496 h 1161397"/>
              <a:gd name="connsiteX106" fmla="*/ 6884912 w 6884912"/>
              <a:gd name="connsiteY106"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567875 w 6884912"/>
              <a:gd name="connsiteY7" fmla="*/ 1051976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213420 w 6884912"/>
              <a:gd name="connsiteY6" fmla="*/ 1056868 h 1161397"/>
              <a:gd name="connsiteX7" fmla="*/ 454970 w 6884912"/>
              <a:gd name="connsiteY7" fmla="*/ 1023343 h 1161397"/>
              <a:gd name="connsiteX8" fmla="*/ 601644 w 6884912"/>
              <a:gd name="connsiteY8" fmla="*/ 1003997 h 1161397"/>
              <a:gd name="connsiteX9" fmla="*/ 651408 w 6884912"/>
              <a:gd name="connsiteY9" fmla="*/ 984938 h 1161397"/>
              <a:gd name="connsiteX10" fmla="*/ 673197 w 6884912"/>
              <a:gd name="connsiteY10" fmla="*/ 1010060 h 1161397"/>
              <a:gd name="connsiteX11" fmla="*/ 723108 w 6884912"/>
              <a:gd name="connsiteY11" fmla="*/ 980081 h 1161397"/>
              <a:gd name="connsiteX12" fmla="*/ 797699 w 6884912"/>
              <a:gd name="connsiteY12" fmla="*/ 931362 h 1161397"/>
              <a:gd name="connsiteX13" fmla="*/ 843359 w 6884912"/>
              <a:gd name="connsiteY13" fmla="*/ 910894 h 1161397"/>
              <a:gd name="connsiteX14" fmla="*/ 965215 w 6884912"/>
              <a:gd name="connsiteY14" fmla="*/ 846701 h 1161397"/>
              <a:gd name="connsiteX15" fmla="*/ 1085080 w 6884912"/>
              <a:gd name="connsiteY15" fmla="*/ 776086 h 1161397"/>
              <a:gd name="connsiteX16" fmla="*/ 1131224 w 6884912"/>
              <a:gd name="connsiteY16" fmla="*/ 706160 h 1161397"/>
              <a:gd name="connsiteX17" fmla="*/ 1138051 w 6884912"/>
              <a:gd name="connsiteY17" fmla="*/ 702034 h 1161397"/>
              <a:gd name="connsiteX18" fmla="*/ 1158800 w 6884912"/>
              <a:gd name="connsiteY18" fmla="*/ 700004 h 1161397"/>
              <a:gd name="connsiteX19" fmla="*/ 1166947 w 6884912"/>
              <a:gd name="connsiteY19" fmla="*/ 700762 h 1161397"/>
              <a:gd name="connsiteX20" fmla="*/ 1178135 w 6884912"/>
              <a:gd name="connsiteY20" fmla="*/ 698631 h 1161397"/>
              <a:gd name="connsiteX21" fmla="*/ 1178301 w 6884912"/>
              <a:gd name="connsiteY21" fmla="*/ 698094 h 1161397"/>
              <a:gd name="connsiteX22" fmla="*/ 1188995 w 6884912"/>
              <a:gd name="connsiteY22" fmla="*/ 697048 h 1161397"/>
              <a:gd name="connsiteX23" fmla="*/ 1242716 w 6884912"/>
              <a:gd name="connsiteY23" fmla="*/ 698052 h 1161397"/>
              <a:gd name="connsiteX24" fmla="*/ 1299977 w 6884912"/>
              <a:gd name="connsiteY24" fmla="*/ 639196 h 1161397"/>
              <a:gd name="connsiteX25" fmla="*/ 1326190 w 6884912"/>
              <a:gd name="connsiteY25" fmla="*/ 625955 h 1161397"/>
              <a:gd name="connsiteX26" fmla="*/ 1339600 w 6884912"/>
              <a:gd name="connsiteY26" fmla="*/ 616295 h 1161397"/>
              <a:gd name="connsiteX27" fmla="*/ 1340054 w 6884912"/>
              <a:gd name="connsiteY27" fmla="*/ 614022 h 1161397"/>
              <a:gd name="connsiteX28" fmla="*/ 1391606 w 6884912"/>
              <a:gd name="connsiteY28" fmla="*/ 615229 h 1161397"/>
              <a:gd name="connsiteX29" fmla="*/ 1397565 w 6884912"/>
              <a:gd name="connsiteY29" fmla="*/ 611490 h 1161397"/>
              <a:gd name="connsiteX30" fmla="*/ 1432302 w 6884912"/>
              <a:gd name="connsiteY30" fmla="*/ 617267 h 1161397"/>
              <a:gd name="connsiteX31" fmla="*/ 1449644 w 6884912"/>
              <a:gd name="connsiteY31" fmla="*/ 617591 h 1161397"/>
              <a:gd name="connsiteX32" fmla="*/ 1455793 w 6884912"/>
              <a:gd name="connsiteY32" fmla="*/ 623174 h 1161397"/>
              <a:gd name="connsiteX33" fmla="*/ 1480758 w 6884912"/>
              <a:gd name="connsiteY33" fmla="*/ 620863 h 1161397"/>
              <a:gd name="connsiteX34" fmla="*/ 1483154 w 6884912"/>
              <a:gd name="connsiteY34" fmla="*/ 618527 h 1161397"/>
              <a:gd name="connsiteX35" fmla="*/ 1505495 w 6884912"/>
              <a:gd name="connsiteY35" fmla="*/ 624325 h 1161397"/>
              <a:gd name="connsiteX36" fmla="*/ 1526340 w 6884912"/>
              <a:gd name="connsiteY36" fmla="*/ 638496 h 1161397"/>
              <a:gd name="connsiteX37" fmla="*/ 1731986 w 6884912"/>
              <a:gd name="connsiteY37" fmla="*/ 589682 h 1161397"/>
              <a:gd name="connsiteX38" fmla="*/ 1927935 w 6884912"/>
              <a:gd name="connsiteY38" fmla="*/ 628540 h 1161397"/>
              <a:gd name="connsiteX39" fmla="*/ 2039075 w 6884912"/>
              <a:gd name="connsiteY39" fmla="*/ 599964 h 1161397"/>
              <a:gd name="connsiteX40" fmla="*/ 2066980 w 6884912"/>
              <a:gd name="connsiteY40" fmla="*/ 550413 h 1161397"/>
              <a:gd name="connsiteX41" fmla="*/ 2352236 w 6884912"/>
              <a:gd name="connsiteY41" fmla="*/ 519602 h 1161397"/>
              <a:gd name="connsiteX42" fmla="*/ 2420791 w 6884912"/>
              <a:gd name="connsiteY42" fmla="*/ 492826 h 1161397"/>
              <a:gd name="connsiteX43" fmla="*/ 2489932 w 6884912"/>
              <a:gd name="connsiteY43" fmla="*/ 507864 h 1161397"/>
              <a:gd name="connsiteX44" fmla="*/ 2512917 w 6884912"/>
              <a:gd name="connsiteY44" fmla="*/ 489127 h 1161397"/>
              <a:gd name="connsiteX45" fmla="*/ 2516783 w 6884912"/>
              <a:gd name="connsiteY45" fmla="*/ 485473 h 1161397"/>
              <a:gd name="connsiteX46" fmla="*/ 2534360 w 6884912"/>
              <a:gd name="connsiteY46" fmla="*/ 480064 h 1161397"/>
              <a:gd name="connsiteX47" fmla="*/ 2536691 w 6884912"/>
              <a:gd name="connsiteY47" fmla="*/ 467018 h 1161397"/>
              <a:gd name="connsiteX48" fmla="*/ 2561265 w 6884912"/>
              <a:gd name="connsiteY48" fmla="*/ 450623 h 1161397"/>
              <a:gd name="connsiteX49" fmla="*/ 2594349 w 6884912"/>
              <a:gd name="connsiteY49" fmla="*/ 443884 h 1161397"/>
              <a:gd name="connsiteX50" fmla="*/ 2754324 w 6884912"/>
              <a:gd name="connsiteY50" fmla="*/ 424766 h 1161397"/>
              <a:gd name="connsiteX51" fmla="*/ 2848470 w 6884912"/>
              <a:gd name="connsiteY51" fmla="*/ 405966 h 1161397"/>
              <a:gd name="connsiteX52" fmla="*/ 2881772 w 6884912"/>
              <a:gd name="connsiteY52" fmla="*/ 387260 h 1161397"/>
              <a:gd name="connsiteX53" fmla="*/ 2929932 w 6884912"/>
              <a:gd name="connsiteY53" fmla="*/ 368912 h 1161397"/>
              <a:gd name="connsiteX54" fmla="*/ 3013020 w 6884912"/>
              <a:gd name="connsiteY54" fmla="*/ 327578 h 1161397"/>
              <a:gd name="connsiteX55" fmla="*/ 3222191 w 6884912"/>
              <a:gd name="connsiteY55" fmla="*/ 307887 h 1161397"/>
              <a:gd name="connsiteX56" fmla="*/ 3227953 w 6884912"/>
              <a:gd name="connsiteY56" fmla="*/ 297650 h 1161397"/>
              <a:gd name="connsiteX57" fmla="*/ 3510042 w 6884912"/>
              <a:gd name="connsiteY57" fmla="*/ 311820 h 1161397"/>
              <a:gd name="connsiteX58" fmla="*/ 3626773 w 6884912"/>
              <a:gd name="connsiteY58" fmla="*/ 290452 h 1161397"/>
              <a:gd name="connsiteX59" fmla="*/ 3666217 w 6884912"/>
              <a:gd name="connsiteY59" fmla="*/ 273255 h 1161397"/>
              <a:gd name="connsiteX60" fmla="*/ 3732427 w 6884912"/>
              <a:gd name="connsiteY60" fmla="*/ 245039 h 1161397"/>
              <a:gd name="connsiteX61" fmla="*/ 3777022 w 6884912"/>
              <a:gd name="connsiteY61" fmla="*/ 200276 h 1161397"/>
              <a:gd name="connsiteX62" fmla="*/ 3791246 w 6884912"/>
              <a:gd name="connsiteY62" fmla="*/ 189996 h 1161397"/>
              <a:gd name="connsiteX63" fmla="*/ 3819864 w 6884912"/>
              <a:gd name="connsiteY63" fmla="*/ 194605 h 1161397"/>
              <a:gd name="connsiteX64" fmla="*/ 3830398 w 6884912"/>
              <a:gd name="connsiteY64" fmla="*/ 188383 h 1161397"/>
              <a:gd name="connsiteX65" fmla="*/ 3834360 w 6884912"/>
              <a:gd name="connsiteY65" fmla="*/ 188992 h 1161397"/>
              <a:gd name="connsiteX66" fmla="*/ 3843715 w 6884912"/>
              <a:gd name="connsiteY66" fmla="*/ 188752 h 1161397"/>
              <a:gd name="connsiteX67" fmla="*/ 3842609 w 6884912"/>
              <a:gd name="connsiteY67" fmla="*/ 197386 h 1161397"/>
              <a:gd name="connsiteX68" fmla="*/ 3853961 w 6884912"/>
              <a:gd name="connsiteY68" fmla="*/ 213380 h 1161397"/>
              <a:gd name="connsiteX69" fmla="*/ 3907640 w 6884912"/>
              <a:gd name="connsiteY69" fmla="*/ 207568 h 1161397"/>
              <a:gd name="connsiteX70" fmla="*/ 3910449 w 6884912"/>
              <a:gd name="connsiteY70" fmla="*/ 197808 h 1161397"/>
              <a:gd name="connsiteX71" fmla="*/ 3917197 w 6884912"/>
              <a:gd name="connsiteY71" fmla="*/ 196121 h 1161397"/>
              <a:gd name="connsiteX72" fmla="*/ 3922400 w 6884912"/>
              <a:gd name="connsiteY72" fmla="*/ 205056 h 1161397"/>
              <a:gd name="connsiteX73" fmla="*/ 4013061 w 6884912"/>
              <a:gd name="connsiteY73" fmla="*/ 224874 h 1161397"/>
              <a:gd name="connsiteX74" fmla="*/ 4220717 w 6884912"/>
              <a:gd name="connsiteY74" fmla="*/ 192946 h 1161397"/>
              <a:gd name="connsiteX75" fmla="*/ 4228802 w 6884912"/>
              <a:gd name="connsiteY75" fmla="*/ 201468 h 1161397"/>
              <a:gd name="connsiteX76" fmla="*/ 4289361 w 6884912"/>
              <a:gd name="connsiteY76" fmla="*/ 196642 h 1161397"/>
              <a:gd name="connsiteX77" fmla="*/ 4498913 w 6884912"/>
              <a:gd name="connsiteY77" fmla="*/ 118915 h 1161397"/>
              <a:gd name="connsiteX78" fmla="*/ 4617330 w 6884912"/>
              <a:gd name="connsiteY78" fmla="*/ 111163 h 1161397"/>
              <a:gd name="connsiteX79" fmla="*/ 4659778 w 6884912"/>
              <a:gd name="connsiteY79" fmla="*/ 118219 h 1161397"/>
              <a:gd name="connsiteX80" fmla="*/ 4730870 w 6884912"/>
              <a:gd name="connsiteY80" fmla="*/ 129432 h 1161397"/>
              <a:gd name="connsiteX81" fmla="*/ 4844073 w 6884912"/>
              <a:gd name="connsiteY81" fmla="*/ 161768 h 1161397"/>
              <a:gd name="connsiteX82" fmla="*/ 4856454 w 6884912"/>
              <a:gd name="connsiteY82" fmla="*/ 130488 h 1161397"/>
              <a:gd name="connsiteX83" fmla="*/ 4920038 w 6884912"/>
              <a:gd name="connsiteY83" fmla="*/ 140418 h 1161397"/>
              <a:gd name="connsiteX84" fmla="*/ 5016639 w 6884912"/>
              <a:gd name="connsiteY84" fmla="*/ 158905 h 1161397"/>
              <a:gd name="connsiteX85" fmla="*/ 5072009 w 6884912"/>
              <a:gd name="connsiteY85" fmla="*/ 161502 h 1161397"/>
              <a:gd name="connsiteX86" fmla="*/ 5223626 w 6884912"/>
              <a:gd name="connsiteY86" fmla="*/ 177356 h 1161397"/>
              <a:gd name="connsiteX87" fmla="*/ 5375773 w 6884912"/>
              <a:gd name="connsiteY87" fmla="*/ 199913 h 1161397"/>
              <a:gd name="connsiteX88" fmla="*/ 5467502 w 6884912"/>
              <a:gd name="connsiteY88" fmla="*/ 250963 h 1161397"/>
              <a:gd name="connsiteX89" fmla="*/ 5592395 w 6884912"/>
              <a:gd name="connsiteY89" fmla="*/ 265434 h 1161397"/>
              <a:gd name="connsiteX90" fmla="*/ 5613532 w 6884912"/>
              <a:gd name="connsiteY90" fmla="*/ 273379 h 1161397"/>
              <a:gd name="connsiteX91" fmla="*/ 5642173 w 6884912"/>
              <a:gd name="connsiteY91" fmla="*/ 266904 h 1161397"/>
              <a:gd name="connsiteX92" fmla="*/ 5756910 w 6884912"/>
              <a:gd name="connsiteY92" fmla="*/ 239211 h 1161397"/>
              <a:gd name="connsiteX93" fmla="*/ 5846667 w 6884912"/>
              <a:gd name="connsiteY93" fmla="*/ 201786 h 1161397"/>
              <a:gd name="connsiteX94" fmla="*/ 5960732 w 6884912"/>
              <a:gd name="connsiteY94" fmla="*/ 220708 h 1161397"/>
              <a:gd name="connsiteX95" fmla="*/ 6029542 w 6884912"/>
              <a:gd name="connsiteY95" fmla="*/ 210339 h 1161397"/>
              <a:gd name="connsiteX96" fmla="*/ 6141123 w 6884912"/>
              <a:gd name="connsiteY96" fmla="*/ 159923 h 1161397"/>
              <a:gd name="connsiteX97" fmla="*/ 6290640 w 6884912"/>
              <a:gd name="connsiteY97" fmla="*/ 167441 h 1161397"/>
              <a:gd name="connsiteX98" fmla="*/ 6322806 w 6884912"/>
              <a:gd name="connsiteY98" fmla="*/ 213293 h 1161397"/>
              <a:gd name="connsiteX99" fmla="*/ 6380420 w 6884912"/>
              <a:gd name="connsiteY99" fmla="*/ 173195 h 1161397"/>
              <a:gd name="connsiteX100" fmla="*/ 6507891 w 6884912"/>
              <a:gd name="connsiteY100" fmla="*/ 118474 h 1161397"/>
              <a:gd name="connsiteX101" fmla="*/ 6571807 w 6884912"/>
              <a:gd name="connsiteY101" fmla="*/ 98636 h 1161397"/>
              <a:gd name="connsiteX102" fmla="*/ 6671880 w 6884912"/>
              <a:gd name="connsiteY102" fmla="*/ 82931 h 1161397"/>
              <a:gd name="connsiteX103" fmla="*/ 6702266 w 6884912"/>
              <a:gd name="connsiteY103" fmla="*/ 75470 h 1161397"/>
              <a:gd name="connsiteX104" fmla="*/ 6845802 w 6884912"/>
              <a:gd name="connsiteY104" fmla="*/ 24496 h 1161397"/>
              <a:gd name="connsiteX105" fmla="*/ 6884912 w 6884912"/>
              <a:gd name="connsiteY105"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673197 w 6884912"/>
              <a:gd name="connsiteY9" fmla="*/ 1010060 h 1161397"/>
              <a:gd name="connsiteX10" fmla="*/ 723108 w 6884912"/>
              <a:gd name="connsiteY10" fmla="*/ 980081 h 1161397"/>
              <a:gd name="connsiteX11" fmla="*/ 797699 w 6884912"/>
              <a:gd name="connsiteY11" fmla="*/ 931362 h 1161397"/>
              <a:gd name="connsiteX12" fmla="*/ 843359 w 6884912"/>
              <a:gd name="connsiteY12" fmla="*/ 910894 h 1161397"/>
              <a:gd name="connsiteX13" fmla="*/ 965215 w 6884912"/>
              <a:gd name="connsiteY13" fmla="*/ 846701 h 1161397"/>
              <a:gd name="connsiteX14" fmla="*/ 1085080 w 6884912"/>
              <a:gd name="connsiteY14" fmla="*/ 776086 h 1161397"/>
              <a:gd name="connsiteX15" fmla="*/ 1131224 w 6884912"/>
              <a:gd name="connsiteY15" fmla="*/ 706160 h 1161397"/>
              <a:gd name="connsiteX16" fmla="*/ 1138051 w 6884912"/>
              <a:gd name="connsiteY16" fmla="*/ 702034 h 1161397"/>
              <a:gd name="connsiteX17" fmla="*/ 1158800 w 6884912"/>
              <a:gd name="connsiteY17" fmla="*/ 700004 h 1161397"/>
              <a:gd name="connsiteX18" fmla="*/ 1166947 w 6884912"/>
              <a:gd name="connsiteY18" fmla="*/ 700762 h 1161397"/>
              <a:gd name="connsiteX19" fmla="*/ 1178135 w 6884912"/>
              <a:gd name="connsiteY19" fmla="*/ 698631 h 1161397"/>
              <a:gd name="connsiteX20" fmla="*/ 1178301 w 6884912"/>
              <a:gd name="connsiteY20" fmla="*/ 698094 h 1161397"/>
              <a:gd name="connsiteX21" fmla="*/ 1188995 w 6884912"/>
              <a:gd name="connsiteY21" fmla="*/ 697048 h 1161397"/>
              <a:gd name="connsiteX22" fmla="*/ 1242716 w 6884912"/>
              <a:gd name="connsiteY22" fmla="*/ 698052 h 1161397"/>
              <a:gd name="connsiteX23" fmla="*/ 1299977 w 6884912"/>
              <a:gd name="connsiteY23" fmla="*/ 639196 h 1161397"/>
              <a:gd name="connsiteX24" fmla="*/ 1326190 w 6884912"/>
              <a:gd name="connsiteY24" fmla="*/ 625955 h 1161397"/>
              <a:gd name="connsiteX25" fmla="*/ 1339600 w 6884912"/>
              <a:gd name="connsiteY25" fmla="*/ 616295 h 1161397"/>
              <a:gd name="connsiteX26" fmla="*/ 1340054 w 6884912"/>
              <a:gd name="connsiteY26" fmla="*/ 614022 h 1161397"/>
              <a:gd name="connsiteX27" fmla="*/ 1391606 w 6884912"/>
              <a:gd name="connsiteY27" fmla="*/ 615229 h 1161397"/>
              <a:gd name="connsiteX28" fmla="*/ 1397565 w 6884912"/>
              <a:gd name="connsiteY28" fmla="*/ 611490 h 1161397"/>
              <a:gd name="connsiteX29" fmla="*/ 1432302 w 6884912"/>
              <a:gd name="connsiteY29" fmla="*/ 617267 h 1161397"/>
              <a:gd name="connsiteX30" fmla="*/ 1449644 w 6884912"/>
              <a:gd name="connsiteY30" fmla="*/ 617591 h 1161397"/>
              <a:gd name="connsiteX31" fmla="*/ 1455793 w 6884912"/>
              <a:gd name="connsiteY31" fmla="*/ 623174 h 1161397"/>
              <a:gd name="connsiteX32" fmla="*/ 1480758 w 6884912"/>
              <a:gd name="connsiteY32" fmla="*/ 620863 h 1161397"/>
              <a:gd name="connsiteX33" fmla="*/ 1483154 w 6884912"/>
              <a:gd name="connsiteY33" fmla="*/ 618527 h 1161397"/>
              <a:gd name="connsiteX34" fmla="*/ 1505495 w 6884912"/>
              <a:gd name="connsiteY34" fmla="*/ 624325 h 1161397"/>
              <a:gd name="connsiteX35" fmla="*/ 1526340 w 6884912"/>
              <a:gd name="connsiteY35" fmla="*/ 638496 h 1161397"/>
              <a:gd name="connsiteX36" fmla="*/ 1731986 w 6884912"/>
              <a:gd name="connsiteY36" fmla="*/ 589682 h 1161397"/>
              <a:gd name="connsiteX37" fmla="*/ 1927935 w 6884912"/>
              <a:gd name="connsiteY37" fmla="*/ 628540 h 1161397"/>
              <a:gd name="connsiteX38" fmla="*/ 2039075 w 6884912"/>
              <a:gd name="connsiteY38" fmla="*/ 599964 h 1161397"/>
              <a:gd name="connsiteX39" fmla="*/ 2066980 w 6884912"/>
              <a:gd name="connsiteY39" fmla="*/ 550413 h 1161397"/>
              <a:gd name="connsiteX40" fmla="*/ 2352236 w 6884912"/>
              <a:gd name="connsiteY40" fmla="*/ 519602 h 1161397"/>
              <a:gd name="connsiteX41" fmla="*/ 2420791 w 6884912"/>
              <a:gd name="connsiteY41" fmla="*/ 492826 h 1161397"/>
              <a:gd name="connsiteX42" fmla="*/ 2489932 w 6884912"/>
              <a:gd name="connsiteY42" fmla="*/ 507864 h 1161397"/>
              <a:gd name="connsiteX43" fmla="*/ 2512917 w 6884912"/>
              <a:gd name="connsiteY43" fmla="*/ 489127 h 1161397"/>
              <a:gd name="connsiteX44" fmla="*/ 2516783 w 6884912"/>
              <a:gd name="connsiteY44" fmla="*/ 485473 h 1161397"/>
              <a:gd name="connsiteX45" fmla="*/ 2534360 w 6884912"/>
              <a:gd name="connsiteY45" fmla="*/ 480064 h 1161397"/>
              <a:gd name="connsiteX46" fmla="*/ 2536691 w 6884912"/>
              <a:gd name="connsiteY46" fmla="*/ 467018 h 1161397"/>
              <a:gd name="connsiteX47" fmla="*/ 2561265 w 6884912"/>
              <a:gd name="connsiteY47" fmla="*/ 450623 h 1161397"/>
              <a:gd name="connsiteX48" fmla="*/ 2594349 w 6884912"/>
              <a:gd name="connsiteY48" fmla="*/ 443884 h 1161397"/>
              <a:gd name="connsiteX49" fmla="*/ 2754324 w 6884912"/>
              <a:gd name="connsiteY49" fmla="*/ 424766 h 1161397"/>
              <a:gd name="connsiteX50" fmla="*/ 2848470 w 6884912"/>
              <a:gd name="connsiteY50" fmla="*/ 405966 h 1161397"/>
              <a:gd name="connsiteX51" fmla="*/ 2881772 w 6884912"/>
              <a:gd name="connsiteY51" fmla="*/ 387260 h 1161397"/>
              <a:gd name="connsiteX52" fmla="*/ 2929932 w 6884912"/>
              <a:gd name="connsiteY52" fmla="*/ 368912 h 1161397"/>
              <a:gd name="connsiteX53" fmla="*/ 3013020 w 6884912"/>
              <a:gd name="connsiteY53" fmla="*/ 327578 h 1161397"/>
              <a:gd name="connsiteX54" fmla="*/ 3222191 w 6884912"/>
              <a:gd name="connsiteY54" fmla="*/ 307887 h 1161397"/>
              <a:gd name="connsiteX55" fmla="*/ 3227953 w 6884912"/>
              <a:gd name="connsiteY55" fmla="*/ 297650 h 1161397"/>
              <a:gd name="connsiteX56" fmla="*/ 3510042 w 6884912"/>
              <a:gd name="connsiteY56" fmla="*/ 311820 h 1161397"/>
              <a:gd name="connsiteX57" fmla="*/ 3626773 w 6884912"/>
              <a:gd name="connsiteY57" fmla="*/ 290452 h 1161397"/>
              <a:gd name="connsiteX58" fmla="*/ 3666217 w 6884912"/>
              <a:gd name="connsiteY58" fmla="*/ 273255 h 1161397"/>
              <a:gd name="connsiteX59" fmla="*/ 3732427 w 6884912"/>
              <a:gd name="connsiteY59" fmla="*/ 245039 h 1161397"/>
              <a:gd name="connsiteX60" fmla="*/ 3777022 w 6884912"/>
              <a:gd name="connsiteY60" fmla="*/ 200276 h 1161397"/>
              <a:gd name="connsiteX61" fmla="*/ 3791246 w 6884912"/>
              <a:gd name="connsiteY61" fmla="*/ 189996 h 1161397"/>
              <a:gd name="connsiteX62" fmla="*/ 3819864 w 6884912"/>
              <a:gd name="connsiteY62" fmla="*/ 194605 h 1161397"/>
              <a:gd name="connsiteX63" fmla="*/ 3830398 w 6884912"/>
              <a:gd name="connsiteY63" fmla="*/ 188383 h 1161397"/>
              <a:gd name="connsiteX64" fmla="*/ 3834360 w 6884912"/>
              <a:gd name="connsiteY64" fmla="*/ 188992 h 1161397"/>
              <a:gd name="connsiteX65" fmla="*/ 3843715 w 6884912"/>
              <a:gd name="connsiteY65" fmla="*/ 188752 h 1161397"/>
              <a:gd name="connsiteX66" fmla="*/ 3842609 w 6884912"/>
              <a:gd name="connsiteY66" fmla="*/ 197386 h 1161397"/>
              <a:gd name="connsiteX67" fmla="*/ 3853961 w 6884912"/>
              <a:gd name="connsiteY67" fmla="*/ 213380 h 1161397"/>
              <a:gd name="connsiteX68" fmla="*/ 3907640 w 6884912"/>
              <a:gd name="connsiteY68" fmla="*/ 207568 h 1161397"/>
              <a:gd name="connsiteX69" fmla="*/ 3910449 w 6884912"/>
              <a:gd name="connsiteY69" fmla="*/ 197808 h 1161397"/>
              <a:gd name="connsiteX70" fmla="*/ 3917197 w 6884912"/>
              <a:gd name="connsiteY70" fmla="*/ 196121 h 1161397"/>
              <a:gd name="connsiteX71" fmla="*/ 3922400 w 6884912"/>
              <a:gd name="connsiteY71" fmla="*/ 205056 h 1161397"/>
              <a:gd name="connsiteX72" fmla="*/ 4013061 w 6884912"/>
              <a:gd name="connsiteY72" fmla="*/ 224874 h 1161397"/>
              <a:gd name="connsiteX73" fmla="*/ 4220717 w 6884912"/>
              <a:gd name="connsiteY73" fmla="*/ 192946 h 1161397"/>
              <a:gd name="connsiteX74" fmla="*/ 4228802 w 6884912"/>
              <a:gd name="connsiteY74" fmla="*/ 201468 h 1161397"/>
              <a:gd name="connsiteX75" fmla="*/ 4289361 w 6884912"/>
              <a:gd name="connsiteY75" fmla="*/ 196642 h 1161397"/>
              <a:gd name="connsiteX76" fmla="*/ 4498913 w 6884912"/>
              <a:gd name="connsiteY76" fmla="*/ 118915 h 1161397"/>
              <a:gd name="connsiteX77" fmla="*/ 4617330 w 6884912"/>
              <a:gd name="connsiteY77" fmla="*/ 111163 h 1161397"/>
              <a:gd name="connsiteX78" fmla="*/ 4659778 w 6884912"/>
              <a:gd name="connsiteY78" fmla="*/ 118219 h 1161397"/>
              <a:gd name="connsiteX79" fmla="*/ 4730870 w 6884912"/>
              <a:gd name="connsiteY79" fmla="*/ 129432 h 1161397"/>
              <a:gd name="connsiteX80" fmla="*/ 4844073 w 6884912"/>
              <a:gd name="connsiteY80" fmla="*/ 161768 h 1161397"/>
              <a:gd name="connsiteX81" fmla="*/ 4856454 w 6884912"/>
              <a:gd name="connsiteY81" fmla="*/ 130488 h 1161397"/>
              <a:gd name="connsiteX82" fmla="*/ 4920038 w 6884912"/>
              <a:gd name="connsiteY82" fmla="*/ 140418 h 1161397"/>
              <a:gd name="connsiteX83" fmla="*/ 5016639 w 6884912"/>
              <a:gd name="connsiteY83" fmla="*/ 158905 h 1161397"/>
              <a:gd name="connsiteX84" fmla="*/ 5072009 w 6884912"/>
              <a:gd name="connsiteY84" fmla="*/ 161502 h 1161397"/>
              <a:gd name="connsiteX85" fmla="*/ 5223626 w 6884912"/>
              <a:gd name="connsiteY85" fmla="*/ 177356 h 1161397"/>
              <a:gd name="connsiteX86" fmla="*/ 5375773 w 6884912"/>
              <a:gd name="connsiteY86" fmla="*/ 199913 h 1161397"/>
              <a:gd name="connsiteX87" fmla="*/ 5467502 w 6884912"/>
              <a:gd name="connsiteY87" fmla="*/ 250963 h 1161397"/>
              <a:gd name="connsiteX88" fmla="*/ 5592395 w 6884912"/>
              <a:gd name="connsiteY88" fmla="*/ 265434 h 1161397"/>
              <a:gd name="connsiteX89" fmla="*/ 5613532 w 6884912"/>
              <a:gd name="connsiteY89" fmla="*/ 273379 h 1161397"/>
              <a:gd name="connsiteX90" fmla="*/ 5642173 w 6884912"/>
              <a:gd name="connsiteY90" fmla="*/ 266904 h 1161397"/>
              <a:gd name="connsiteX91" fmla="*/ 5756910 w 6884912"/>
              <a:gd name="connsiteY91" fmla="*/ 239211 h 1161397"/>
              <a:gd name="connsiteX92" fmla="*/ 5846667 w 6884912"/>
              <a:gd name="connsiteY92" fmla="*/ 201786 h 1161397"/>
              <a:gd name="connsiteX93" fmla="*/ 5960732 w 6884912"/>
              <a:gd name="connsiteY93" fmla="*/ 220708 h 1161397"/>
              <a:gd name="connsiteX94" fmla="*/ 6029542 w 6884912"/>
              <a:gd name="connsiteY94" fmla="*/ 210339 h 1161397"/>
              <a:gd name="connsiteX95" fmla="*/ 6141123 w 6884912"/>
              <a:gd name="connsiteY95" fmla="*/ 159923 h 1161397"/>
              <a:gd name="connsiteX96" fmla="*/ 6290640 w 6884912"/>
              <a:gd name="connsiteY96" fmla="*/ 167441 h 1161397"/>
              <a:gd name="connsiteX97" fmla="*/ 6322806 w 6884912"/>
              <a:gd name="connsiteY97" fmla="*/ 213293 h 1161397"/>
              <a:gd name="connsiteX98" fmla="*/ 6380420 w 6884912"/>
              <a:gd name="connsiteY98" fmla="*/ 173195 h 1161397"/>
              <a:gd name="connsiteX99" fmla="*/ 6507891 w 6884912"/>
              <a:gd name="connsiteY99" fmla="*/ 118474 h 1161397"/>
              <a:gd name="connsiteX100" fmla="*/ 6571807 w 6884912"/>
              <a:gd name="connsiteY100" fmla="*/ 98636 h 1161397"/>
              <a:gd name="connsiteX101" fmla="*/ 6671880 w 6884912"/>
              <a:gd name="connsiteY101" fmla="*/ 82931 h 1161397"/>
              <a:gd name="connsiteX102" fmla="*/ 6702266 w 6884912"/>
              <a:gd name="connsiteY102" fmla="*/ 75470 h 1161397"/>
              <a:gd name="connsiteX103" fmla="*/ 6845802 w 6884912"/>
              <a:gd name="connsiteY103" fmla="*/ 24496 h 1161397"/>
              <a:gd name="connsiteX104" fmla="*/ 6884912 w 6884912"/>
              <a:gd name="connsiteY104"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601644 w 6884912"/>
              <a:gd name="connsiteY7" fmla="*/ 1003997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80081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188995 w 6884912"/>
              <a:gd name="connsiteY20" fmla="*/ 697048 h 1161397"/>
              <a:gd name="connsiteX21" fmla="*/ 1242716 w 6884912"/>
              <a:gd name="connsiteY21" fmla="*/ 698052 h 1161397"/>
              <a:gd name="connsiteX22" fmla="*/ 1299977 w 6884912"/>
              <a:gd name="connsiteY22" fmla="*/ 639196 h 1161397"/>
              <a:gd name="connsiteX23" fmla="*/ 1326190 w 6884912"/>
              <a:gd name="connsiteY23" fmla="*/ 625955 h 1161397"/>
              <a:gd name="connsiteX24" fmla="*/ 1339600 w 6884912"/>
              <a:gd name="connsiteY24" fmla="*/ 616295 h 1161397"/>
              <a:gd name="connsiteX25" fmla="*/ 1340054 w 6884912"/>
              <a:gd name="connsiteY25" fmla="*/ 614022 h 1161397"/>
              <a:gd name="connsiteX26" fmla="*/ 1391606 w 6884912"/>
              <a:gd name="connsiteY26" fmla="*/ 615229 h 1161397"/>
              <a:gd name="connsiteX27" fmla="*/ 1397565 w 6884912"/>
              <a:gd name="connsiteY27" fmla="*/ 611490 h 1161397"/>
              <a:gd name="connsiteX28" fmla="*/ 1432302 w 6884912"/>
              <a:gd name="connsiteY28" fmla="*/ 617267 h 1161397"/>
              <a:gd name="connsiteX29" fmla="*/ 1449644 w 6884912"/>
              <a:gd name="connsiteY29" fmla="*/ 617591 h 1161397"/>
              <a:gd name="connsiteX30" fmla="*/ 1455793 w 6884912"/>
              <a:gd name="connsiteY30" fmla="*/ 623174 h 1161397"/>
              <a:gd name="connsiteX31" fmla="*/ 1480758 w 6884912"/>
              <a:gd name="connsiteY31" fmla="*/ 620863 h 1161397"/>
              <a:gd name="connsiteX32" fmla="*/ 1483154 w 6884912"/>
              <a:gd name="connsiteY32" fmla="*/ 618527 h 1161397"/>
              <a:gd name="connsiteX33" fmla="*/ 1505495 w 6884912"/>
              <a:gd name="connsiteY33" fmla="*/ 624325 h 1161397"/>
              <a:gd name="connsiteX34" fmla="*/ 1526340 w 6884912"/>
              <a:gd name="connsiteY34" fmla="*/ 638496 h 1161397"/>
              <a:gd name="connsiteX35" fmla="*/ 1731986 w 6884912"/>
              <a:gd name="connsiteY35" fmla="*/ 589682 h 1161397"/>
              <a:gd name="connsiteX36" fmla="*/ 1927935 w 6884912"/>
              <a:gd name="connsiteY36" fmla="*/ 628540 h 1161397"/>
              <a:gd name="connsiteX37" fmla="*/ 2039075 w 6884912"/>
              <a:gd name="connsiteY37" fmla="*/ 599964 h 1161397"/>
              <a:gd name="connsiteX38" fmla="*/ 2066980 w 6884912"/>
              <a:gd name="connsiteY38" fmla="*/ 550413 h 1161397"/>
              <a:gd name="connsiteX39" fmla="*/ 2352236 w 6884912"/>
              <a:gd name="connsiteY39" fmla="*/ 519602 h 1161397"/>
              <a:gd name="connsiteX40" fmla="*/ 2420791 w 6884912"/>
              <a:gd name="connsiteY40" fmla="*/ 492826 h 1161397"/>
              <a:gd name="connsiteX41" fmla="*/ 2489932 w 6884912"/>
              <a:gd name="connsiteY41" fmla="*/ 507864 h 1161397"/>
              <a:gd name="connsiteX42" fmla="*/ 2512917 w 6884912"/>
              <a:gd name="connsiteY42" fmla="*/ 489127 h 1161397"/>
              <a:gd name="connsiteX43" fmla="*/ 2516783 w 6884912"/>
              <a:gd name="connsiteY43" fmla="*/ 485473 h 1161397"/>
              <a:gd name="connsiteX44" fmla="*/ 2534360 w 6884912"/>
              <a:gd name="connsiteY44" fmla="*/ 480064 h 1161397"/>
              <a:gd name="connsiteX45" fmla="*/ 2536691 w 6884912"/>
              <a:gd name="connsiteY45" fmla="*/ 467018 h 1161397"/>
              <a:gd name="connsiteX46" fmla="*/ 2561265 w 6884912"/>
              <a:gd name="connsiteY46" fmla="*/ 450623 h 1161397"/>
              <a:gd name="connsiteX47" fmla="*/ 2594349 w 6884912"/>
              <a:gd name="connsiteY47" fmla="*/ 443884 h 1161397"/>
              <a:gd name="connsiteX48" fmla="*/ 2754324 w 6884912"/>
              <a:gd name="connsiteY48" fmla="*/ 424766 h 1161397"/>
              <a:gd name="connsiteX49" fmla="*/ 2848470 w 6884912"/>
              <a:gd name="connsiteY49" fmla="*/ 405966 h 1161397"/>
              <a:gd name="connsiteX50" fmla="*/ 2881772 w 6884912"/>
              <a:gd name="connsiteY50" fmla="*/ 387260 h 1161397"/>
              <a:gd name="connsiteX51" fmla="*/ 2929932 w 6884912"/>
              <a:gd name="connsiteY51" fmla="*/ 368912 h 1161397"/>
              <a:gd name="connsiteX52" fmla="*/ 3013020 w 6884912"/>
              <a:gd name="connsiteY52" fmla="*/ 327578 h 1161397"/>
              <a:gd name="connsiteX53" fmla="*/ 3222191 w 6884912"/>
              <a:gd name="connsiteY53" fmla="*/ 307887 h 1161397"/>
              <a:gd name="connsiteX54" fmla="*/ 3227953 w 6884912"/>
              <a:gd name="connsiteY54" fmla="*/ 297650 h 1161397"/>
              <a:gd name="connsiteX55" fmla="*/ 3510042 w 6884912"/>
              <a:gd name="connsiteY55" fmla="*/ 311820 h 1161397"/>
              <a:gd name="connsiteX56" fmla="*/ 3626773 w 6884912"/>
              <a:gd name="connsiteY56" fmla="*/ 290452 h 1161397"/>
              <a:gd name="connsiteX57" fmla="*/ 3666217 w 6884912"/>
              <a:gd name="connsiteY57" fmla="*/ 273255 h 1161397"/>
              <a:gd name="connsiteX58" fmla="*/ 3732427 w 6884912"/>
              <a:gd name="connsiteY58" fmla="*/ 245039 h 1161397"/>
              <a:gd name="connsiteX59" fmla="*/ 3777022 w 6884912"/>
              <a:gd name="connsiteY59" fmla="*/ 200276 h 1161397"/>
              <a:gd name="connsiteX60" fmla="*/ 3791246 w 6884912"/>
              <a:gd name="connsiteY60" fmla="*/ 189996 h 1161397"/>
              <a:gd name="connsiteX61" fmla="*/ 3819864 w 6884912"/>
              <a:gd name="connsiteY61" fmla="*/ 194605 h 1161397"/>
              <a:gd name="connsiteX62" fmla="*/ 3830398 w 6884912"/>
              <a:gd name="connsiteY62" fmla="*/ 188383 h 1161397"/>
              <a:gd name="connsiteX63" fmla="*/ 3834360 w 6884912"/>
              <a:gd name="connsiteY63" fmla="*/ 188992 h 1161397"/>
              <a:gd name="connsiteX64" fmla="*/ 3843715 w 6884912"/>
              <a:gd name="connsiteY64" fmla="*/ 188752 h 1161397"/>
              <a:gd name="connsiteX65" fmla="*/ 3842609 w 6884912"/>
              <a:gd name="connsiteY65" fmla="*/ 197386 h 1161397"/>
              <a:gd name="connsiteX66" fmla="*/ 3853961 w 6884912"/>
              <a:gd name="connsiteY66" fmla="*/ 213380 h 1161397"/>
              <a:gd name="connsiteX67" fmla="*/ 3907640 w 6884912"/>
              <a:gd name="connsiteY67" fmla="*/ 207568 h 1161397"/>
              <a:gd name="connsiteX68" fmla="*/ 3910449 w 6884912"/>
              <a:gd name="connsiteY68" fmla="*/ 197808 h 1161397"/>
              <a:gd name="connsiteX69" fmla="*/ 3917197 w 6884912"/>
              <a:gd name="connsiteY69" fmla="*/ 196121 h 1161397"/>
              <a:gd name="connsiteX70" fmla="*/ 3922400 w 6884912"/>
              <a:gd name="connsiteY70" fmla="*/ 205056 h 1161397"/>
              <a:gd name="connsiteX71" fmla="*/ 4013061 w 6884912"/>
              <a:gd name="connsiteY71" fmla="*/ 224874 h 1161397"/>
              <a:gd name="connsiteX72" fmla="*/ 4220717 w 6884912"/>
              <a:gd name="connsiteY72" fmla="*/ 192946 h 1161397"/>
              <a:gd name="connsiteX73" fmla="*/ 4228802 w 6884912"/>
              <a:gd name="connsiteY73" fmla="*/ 201468 h 1161397"/>
              <a:gd name="connsiteX74" fmla="*/ 4289361 w 6884912"/>
              <a:gd name="connsiteY74" fmla="*/ 196642 h 1161397"/>
              <a:gd name="connsiteX75" fmla="*/ 4498913 w 6884912"/>
              <a:gd name="connsiteY75" fmla="*/ 118915 h 1161397"/>
              <a:gd name="connsiteX76" fmla="*/ 4617330 w 6884912"/>
              <a:gd name="connsiteY76" fmla="*/ 111163 h 1161397"/>
              <a:gd name="connsiteX77" fmla="*/ 4659778 w 6884912"/>
              <a:gd name="connsiteY77" fmla="*/ 118219 h 1161397"/>
              <a:gd name="connsiteX78" fmla="*/ 4730870 w 6884912"/>
              <a:gd name="connsiteY78" fmla="*/ 129432 h 1161397"/>
              <a:gd name="connsiteX79" fmla="*/ 4844073 w 6884912"/>
              <a:gd name="connsiteY79" fmla="*/ 161768 h 1161397"/>
              <a:gd name="connsiteX80" fmla="*/ 4856454 w 6884912"/>
              <a:gd name="connsiteY80" fmla="*/ 130488 h 1161397"/>
              <a:gd name="connsiteX81" fmla="*/ 4920038 w 6884912"/>
              <a:gd name="connsiteY81" fmla="*/ 140418 h 1161397"/>
              <a:gd name="connsiteX82" fmla="*/ 5016639 w 6884912"/>
              <a:gd name="connsiteY82" fmla="*/ 158905 h 1161397"/>
              <a:gd name="connsiteX83" fmla="*/ 5072009 w 6884912"/>
              <a:gd name="connsiteY83" fmla="*/ 161502 h 1161397"/>
              <a:gd name="connsiteX84" fmla="*/ 5223626 w 6884912"/>
              <a:gd name="connsiteY84" fmla="*/ 177356 h 1161397"/>
              <a:gd name="connsiteX85" fmla="*/ 5375773 w 6884912"/>
              <a:gd name="connsiteY85" fmla="*/ 199913 h 1161397"/>
              <a:gd name="connsiteX86" fmla="*/ 5467502 w 6884912"/>
              <a:gd name="connsiteY86" fmla="*/ 250963 h 1161397"/>
              <a:gd name="connsiteX87" fmla="*/ 5592395 w 6884912"/>
              <a:gd name="connsiteY87" fmla="*/ 265434 h 1161397"/>
              <a:gd name="connsiteX88" fmla="*/ 5613532 w 6884912"/>
              <a:gd name="connsiteY88" fmla="*/ 273379 h 1161397"/>
              <a:gd name="connsiteX89" fmla="*/ 5642173 w 6884912"/>
              <a:gd name="connsiteY89" fmla="*/ 266904 h 1161397"/>
              <a:gd name="connsiteX90" fmla="*/ 5756910 w 6884912"/>
              <a:gd name="connsiteY90" fmla="*/ 239211 h 1161397"/>
              <a:gd name="connsiteX91" fmla="*/ 5846667 w 6884912"/>
              <a:gd name="connsiteY91" fmla="*/ 201786 h 1161397"/>
              <a:gd name="connsiteX92" fmla="*/ 5960732 w 6884912"/>
              <a:gd name="connsiteY92" fmla="*/ 220708 h 1161397"/>
              <a:gd name="connsiteX93" fmla="*/ 6029542 w 6884912"/>
              <a:gd name="connsiteY93" fmla="*/ 210339 h 1161397"/>
              <a:gd name="connsiteX94" fmla="*/ 6141123 w 6884912"/>
              <a:gd name="connsiteY94" fmla="*/ 159923 h 1161397"/>
              <a:gd name="connsiteX95" fmla="*/ 6290640 w 6884912"/>
              <a:gd name="connsiteY95" fmla="*/ 167441 h 1161397"/>
              <a:gd name="connsiteX96" fmla="*/ 6322806 w 6884912"/>
              <a:gd name="connsiteY96" fmla="*/ 213293 h 1161397"/>
              <a:gd name="connsiteX97" fmla="*/ 6380420 w 6884912"/>
              <a:gd name="connsiteY97" fmla="*/ 173195 h 1161397"/>
              <a:gd name="connsiteX98" fmla="*/ 6507891 w 6884912"/>
              <a:gd name="connsiteY98" fmla="*/ 118474 h 1161397"/>
              <a:gd name="connsiteX99" fmla="*/ 6571807 w 6884912"/>
              <a:gd name="connsiteY99" fmla="*/ 98636 h 1161397"/>
              <a:gd name="connsiteX100" fmla="*/ 6671880 w 6884912"/>
              <a:gd name="connsiteY100" fmla="*/ 82931 h 1161397"/>
              <a:gd name="connsiteX101" fmla="*/ 6702266 w 6884912"/>
              <a:gd name="connsiteY101" fmla="*/ 75470 h 1161397"/>
              <a:gd name="connsiteX102" fmla="*/ 6845802 w 6884912"/>
              <a:gd name="connsiteY102" fmla="*/ 24496 h 1161397"/>
              <a:gd name="connsiteX103" fmla="*/ 6884912 w 6884912"/>
              <a:gd name="connsiteY103"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58800 w 6884912"/>
              <a:gd name="connsiteY16" fmla="*/ 700004 h 1161397"/>
              <a:gd name="connsiteX17" fmla="*/ 1166947 w 6884912"/>
              <a:gd name="connsiteY17" fmla="*/ 700762 h 1161397"/>
              <a:gd name="connsiteX18" fmla="*/ 1178135 w 6884912"/>
              <a:gd name="connsiteY18" fmla="*/ 698631 h 1161397"/>
              <a:gd name="connsiteX19" fmla="*/ 1178301 w 6884912"/>
              <a:gd name="connsiteY19" fmla="*/ 698094 h 1161397"/>
              <a:gd name="connsiteX20" fmla="*/ 1242716 w 6884912"/>
              <a:gd name="connsiteY20" fmla="*/ 698052 h 1161397"/>
              <a:gd name="connsiteX21" fmla="*/ 1299977 w 6884912"/>
              <a:gd name="connsiteY21" fmla="*/ 639196 h 1161397"/>
              <a:gd name="connsiteX22" fmla="*/ 1326190 w 6884912"/>
              <a:gd name="connsiteY22" fmla="*/ 625955 h 1161397"/>
              <a:gd name="connsiteX23" fmla="*/ 1339600 w 6884912"/>
              <a:gd name="connsiteY23" fmla="*/ 616295 h 1161397"/>
              <a:gd name="connsiteX24" fmla="*/ 1340054 w 6884912"/>
              <a:gd name="connsiteY24" fmla="*/ 614022 h 1161397"/>
              <a:gd name="connsiteX25" fmla="*/ 1391606 w 6884912"/>
              <a:gd name="connsiteY25" fmla="*/ 615229 h 1161397"/>
              <a:gd name="connsiteX26" fmla="*/ 1397565 w 6884912"/>
              <a:gd name="connsiteY26" fmla="*/ 611490 h 1161397"/>
              <a:gd name="connsiteX27" fmla="*/ 1432302 w 6884912"/>
              <a:gd name="connsiteY27" fmla="*/ 617267 h 1161397"/>
              <a:gd name="connsiteX28" fmla="*/ 1449644 w 6884912"/>
              <a:gd name="connsiteY28" fmla="*/ 617591 h 1161397"/>
              <a:gd name="connsiteX29" fmla="*/ 1455793 w 6884912"/>
              <a:gd name="connsiteY29" fmla="*/ 623174 h 1161397"/>
              <a:gd name="connsiteX30" fmla="*/ 1480758 w 6884912"/>
              <a:gd name="connsiteY30" fmla="*/ 620863 h 1161397"/>
              <a:gd name="connsiteX31" fmla="*/ 1483154 w 6884912"/>
              <a:gd name="connsiteY31" fmla="*/ 618527 h 1161397"/>
              <a:gd name="connsiteX32" fmla="*/ 1505495 w 6884912"/>
              <a:gd name="connsiteY32" fmla="*/ 624325 h 1161397"/>
              <a:gd name="connsiteX33" fmla="*/ 1526340 w 6884912"/>
              <a:gd name="connsiteY33" fmla="*/ 638496 h 1161397"/>
              <a:gd name="connsiteX34" fmla="*/ 1731986 w 6884912"/>
              <a:gd name="connsiteY34" fmla="*/ 589682 h 1161397"/>
              <a:gd name="connsiteX35" fmla="*/ 1927935 w 6884912"/>
              <a:gd name="connsiteY35" fmla="*/ 628540 h 1161397"/>
              <a:gd name="connsiteX36" fmla="*/ 2039075 w 6884912"/>
              <a:gd name="connsiteY36" fmla="*/ 599964 h 1161397"/>
              <a:gd name="connsiteX37" fmla="*/ 2066980 w 6884912"/>
              <a:gd name="connsiteY37" fmla="*/ 550413 h 1161397"/>
              <a:gd name="connsiteX38" fmla="*/ 2352236 w 6884912"/>
              <a:gd name="connsiteY38" fmla="*/ 519602 h 1161397"/>
              <a:gd name="connsiteX39" fmla="*/ 2420791 w 6884912"/>
              <a:gd name="connsiteY39" fmla="*/ 492826 h 1161397"/>
              <a:gd name="connsiteX40" fmla="*/ 2489932 w 6884912"/>
              <a:gd name="connsiteY40" fmla="*/ 507864 h 1161397"/>
              <a:gd name="connsiteX41" fmla="*/ 2512917 w 6884912"/>
              <a:gd name="connsiteY41" fmla="*/ 489127 h 1161397"/>
              <a:gd name="connsiteX42" fmla="*/ 2516783 w 6884912"/>
              <a:gd name="connsiteY42" fmla="*/ 485473 h 1161397"/>
              <a:gd name="connsiteX43" fmla="*/ 2534360 w 6884912"/>
              <a:gd name="connsiteY43" fmla="*/ 480064 h 1161397"/>
              <a:gd name="connsiteX44" fmla="*/ 2536691 w 6884912"/>
              <a:gd name="connsiteY44" fmla="*/ 467018 h 1161397"/>
              <a:gd name="connsiteX45" fmla="*/ 2561265 w 6884912"/>
              <a:gd name="connsiteY45" fmla="*/ 450623 h 1161397"/>
              <a:gd name="connsiteX46" fmla="*/ 2594349 w 6884912"/>
              <a:gd name="connsiteY46" fmla="*/ 443884 h 1161397"/>
              <a:gd name="connsiteX47" fmla="*/ 2754324 w 6884912"/>
              <a:gd name="connsiteY47" fmla="*/ 424766 h 1161397"/>
              <a:gd name="connsiteX48" fmla="*/ 2848470 w 6884912"/>
              <a:gd name="connsiteY48" fmla="*/ 405966 h 1161397"/>
              <a:gd name="connsiteX49" fmla="*/ 2881772 w 6884912"/>
              <a:gd name="connsiteY49" fmla="*/ 387260 h 1161397"/>
              <a:gd name="connsiteX50" fmla="*/ 2929932 w 6884912"/>
              <a:gd name="connsiteY50" fmla="*/ 368912 h 1161397"/>
              <a:gd name="connsiteX51" fmla="*/ 3013020 w 6884912"/>
              <a:gd name="connsiteY51" fmla="*/ 327578 h 1161397"/>
              <a:gd name="connsiteX52" fmla="*/ 3222191 w 6884912"/>
              <a:gd name="connsiteY52" fmla="*/ 307887 h 1161397"/>
              <a:gd name="connsiteX53" fmla="*/ 3227953 w 6884912"/>
              <a:gd name="connsiteY53" fmla="*/ 297650 h 1161397"/>
              <a:gd name="connsiteX54" fmla="*/ 3510042 w 6884912"/>
              <a:gd name="connsiteY54" fmla="*/ 311820 h 1161397"/>
              <a:gd name="connsiteX55" fmla="*/ 3626773 w 6884912"/>
              <a:gd name="connsiteY55" fmla="*/ 290452 h 1161397"/>
              <a:gd name="connsiteX56" fmla="*/ 3666217 w 6884912"/>
              <a:gd name="connsiteY56" fmla="*/ 273255 h 1161397"/>
              <a:gd name="connsiteX57" fmla="*/ 3732427 w 6884912"/>
              <a:gd name="connsiteY57" fmla="*/ 245039 h 1161397"/>
              <a:gd name="connsiteX58" fmla="*/ 3777022 w 6884912"/>
              <a:gd name="connsiteY58" fmla="*/ 200276 h 1161397"/>
              <a:gd name="connsiteX59" fmla="*/ 3791246 w 6884912"/>
              <a:gd name="connsiteY59" fmla="*/ 189996 h 1161397"/>
              <a:gd name="connsiteX60" fmla="*/ 3819864 w 6884912"/>
              <a:gd name="connsiteY60" fmla="*/ 194605 h 1161397"/>
              <a:gd name="connsiteX61" fmla="*/ 3830398 w 6884912"/>
              <a:gd name="connsiteY61" fmla="*/ 188383 h 1161397"/>
              <a:gd name="connsiteX62" fmla="*/ 3834360 w 6884912"/>
              <a:gd name="connsiteY62" fmla="*/ 188992 h 1161397"/>
              <a:gd name="connsiteX63" fmla="*/ 3843715 w 6884912"/>
              <a:gd name="connsiteY63" fmla="*/ 188752 h 1161397"/>
              <a:gd name="connsiteX64" fmla="*/ 3842609 w 6884912"/>
              <a:gd name="connsiteY64" fmla="*/ 197386 h 1161397"/>
              <a:gd name="connsiteX65" fmla="*/ 3853961 w 6884912"/>
              <a:gd name="connsiteY65" fmla="*/ 213380 h 1161397"/>
              <a:gd name="connsiteX66" fmla="*/ 3907640 w 6884912"/>
              <a:gd name="connsiteY66" fmla="*/ 207568 h 1161397"/>
              <a:gd name="connsiteX67" fmla="*/ 3910449 w 6884912"/>
              <a:gd name="connsiteY67" fmla="*/ 197808 h 1161397"/>
              <a:gd name="connsiteX68" fmla="*/ 3917197 w 6884912"/>
              <a:gd name="connsiteY68" fmla="*/ 196121 h 1161397"/>
              <a:gd name="connsiteX69" fmla="*/ 3922400 w 6884912"/>
              <a:gd name="connsiteY69" fmla="*/ 205056 h 1161397"/>
              <a:gd name="connsiteX70" fmla="*/ 4013061 w 6884912"/>
              <a:gd name="connsiteY70" fmla="*/ 224874 h 1161397"/>
              <a:gd name="connsiteX71" fmla="*/ 4220717 w 6884912"/>
              <a:gd name="connsiteY71" fmla="*/ 192946 h 1161397"/>
              <a:gd name="connsiteX72" fmla="*/ 4228802 w 6884912"/>
              <a:gd name="connsiteY72" fmla="*/ 201468 h 1161397"/>
              <a:gd name="connsiteX73" fmla="*/ 4289361 w 6884912"/>
              <a:gd name="connsiteY73" fmla="*/ 196642 h 1161397"/>
              <a:gd name="connsiteX74" fmla="*/ 4498913 w 6884912"/>
              <a:gd name="connsiteY74" fmla="*/ 118915 h 1161397"/>
              <a:gd name="connsiteX75" fmla="*/ 4617330 w 6884912"/>
              <a:gd name="connsiteY75" fmla="*/ 111163 h 1161397"/>
              <a:gd name="connsiteX76" fmla="*/ 4659778 w 6884912"/>
              <a:gd name="connsiteY76" fmla="*/ 118219 h 1161397"/>
              <a:gd name="connsiteX77" fmla="*/ 4730870 w 6884912"/>
              <a:gd name="connsiteY77" fmla="*/ 129432 h 1161397"/>
              <a:gd name="connsiteX78" fmla="*/ 4844073 w 6884912"/>
              <a:gd name="connsiteY78" fmla="*/ 161768 h 1161397"/>
              <a:gd name="connsiteX79" fmla="*/ 4856454 w 6884912"/>
              <a:gd name="connsiteY79" fmla="*/ 130488 h 1161397"/>
              <a:gd name="connsiteX80" fmla="*/ 4920038 w 6884912"/>
              <a:gd name="connsiteY80" fmla="*/ 140418 h 1161397"/>
              <a:gd name="connsiteX81" fmla="*/ 5016639 w 6884912"/>
              <a:gd name="connsiteY81" fmla="*/ 158905 h 1161397"/>
              <a:gd name="connsiteX82" fmla="*/ 5072009 w 6884912"/>
              <a:gd name="connsiteY82" fmla="*/ 161502 h 1161397"/>
              <a:gd name="connsiteX83" fmla="*/ 5223626 w 6884912"/>
              <a:gd name="connsiteY83" fmla="*/ 177356 h 1161397"/>
              <a:gd name="connsiteX84" fmla="*/ 5375773 w 6884912"/>
              <a:gd name="connsiteY84" fmla="*/ 199913 h 1161397"/>
              <a:gd name="connsiteX85" fmla="*/ 5467502 w 6884912"/>
              <a:gd name="connsiteY85" fmla="*/ 250963 h 1161397"/>
              <a:gd name="connsiteX86" fmla="*/ 5592395 w 6884912"/>
              <a:gd name="connsiteY86" fmla="*/ 265434 h 1161397"/>
              <a:gd name="connsiteX87" fmla="*/ 5613532 w 6884912"/>
              <a:gd name="connsiteY87" fmla="*/ 273379 h 1161397"/>
              <a:gd name="connsiteX88" fmla="*/ 5642173 w 6884912"/>
              <a:gd name="connsiteY88" fmla="*/ 266904 h 1161397"/>
              <a:gd name="connsiteX89" fmla="*/ 5756910 w 6884912"/>
              <a:gd name="connsiteY89" fmla="*/ 239211 h 1161397"/>
              <a:gd name="connsiteX90" fmla="*/ 5846667 w 6884912"/>
              <a:gd name="connsiteY90" fmla="*/ 201786 h 1161397"/>
              <a:gd name="connsiteX91" fmla="*/ 5960732 w 6884912"/>
              <a:gd name="connsiteY91" fmla="*/ 220708 h 1161397"/>
              <a:gd name="connsiteX92" fmla="*/ 6029542 w 6884912"/>
              <a:gd name="connsiteY92" fmla="*/ 210339 h 1161397"/>
              <a:gd name="connsiteX93" fmla="*/ 6141123 w 6884912"/>
              <a:gd name="connsiteY93" fmla="*/ 159923 h 1161397"/>
              <a:gd name="connsiteX94" fmla="*/ 6290640 w 6884912"/>
              <a:gd name="connsiteY94" fmla="*/ 167441 h 1161397"/>
              <a:gd name="connsiteX95" fmla="*/ 6322806 w 6884912"/>
              <a:gd name="connsiteY95" fmla="*/ 213293 h 1161397"/>
              <a:gd name="connsiteX96" fmla="*/ 6380420 w 6884912"/>
              <a:gd name="connsiteY96" fmla="*/ 173195 h 1161397"/>
              <a:gd name="connsiteX97" fmla="*/ 6507891 w 6884912"/>
              <a:gd name="connsiteY97" fmla="*/ 118474 h 1161397"/>
              <a:gd name="connsiteX98" fmla="*/ 6571807 w 6884912"/>
              <a:gd name="connsiteY98" fmla="*/ 98636 h 1161397"/>
              <a:gd name="connsiteX99" fmla="*/ 6671880 w 6884912"/>
              <a:gd name="connsiteY99" fmla="*/ 82931 h 1161397"/>
              <a:gd name="connsiteX100" fmla="*/ 6702266 w 6884912"/>
              <a:gd name="connsiteY100" fmla="*/ 75470 h 1161397"/>
              <a:gd name="connsiteX101" fmla="*/ 6845802 w 6884912"/>
              <a:gd name="connsiteY101" fmla="*/ 24496 h 1161397"/>
              <a:gd name="connsiteX102" fmla="*/ 6884912 w 6884912"/>
              <a:gd name="connsiteY102"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66947 w 6884912"/>
              <a:gd name="connsiteY16" fmla="*/ 700762 h 1161397"/>
              <a:gd name="connsiteX17" fmla="*/ 1178135 w 6884912"/>
              <a:gd name="connsiteY17" fmla="*/ 698631 h 1161397"/>
              <a:gd name="connsiteX18" fmla="*/ 1178301 w 6884912"/>
              <a:gd name="connsiteY18" fmla="*/ 698094 h 1161397"/>
              <a:gd name="connsiteX19" fmla="*/ 1242716 w 6884912"/>
              <a:gd name="connsiteY19" fmla="*/ 698052 h 1161397"/>
              <a:gd name="connsiteX20" fmla="*/ 1299977 w 6884912"/>
              <a:gd name="connsiteY20" fmla="*/ 639196 h 1161397"/>
              <a:gd name="connsiteX21" fmla="*/ 1326190 w 6884912"/>
              <a:gd name="connsiteY21" fmla="*/ 625955 h 1161397"/>
              <a:gd name="connsiteX22" fmla="*/ 1339600 w 6884912"/>
              <a:gd name="connsiteY22" fmla="*/ 616295 h 1161397"/>
              <a:gd name="connsiteX23" fmla="*/ 1340054 w 6884912"/>
              <a:gd name="connsiteY23" fmla="*/ 614022 h 1161397"/>
              <a:gd name="connsiteX24" fmla="*/ 1391606 w 6884912"/>
              <a:gd name="connsiteY24" fmla="*/ 615229 h 1161397"/>
              <a:gd name="connsiteX25" fmla="*/ 1397565 w 6884912"/>
              <a:gd name="connsiteY25" fmla="*/ 611490 h 1161397"/>
              <a:gd name="connsiteX26" fmla="*/ 1432302 w 6884912"/>
              <a:gd name="connsiteY26" fmla="*/ 617267 h 1161397"/>
              <a:gd name="connsiteX27" fmla="*/ 1449644 w 6884912"/>
              <a:gd name="connsiteY27" fmla="*/ 617591 h 1161397"/>
              <a:gd name="connsiteX28" fmla="*/ 1455793 w 6884912"/>
              <a:gd name="connsiteY28" fmla="*/ 623174 h 1161397"/>
              <a:gd name="connsiteX29" fmla="*/ 1480758 w 6884912"/>
              <a:gd name="connsiteY29" fmla="*/ 620863 h 1161397"/>
              <a:gd name="connsiteX30" fmla="*/ 1483154 w 6884912"/>
              <a:gd name="connsiteY30" fmla="*/ 618527 h 1161397"/>
              <a:gd name="connsiteX31" fmla="*/ 1505495 w 6884912"/>
              <a:gd name="connsiteY31" fmla="*/ 624325 h 1161397"/>
              <a:gd name="connsiteX32" fmla="*/ 1526340 w 6884912"/>
              <a:gd name="connsiteY32" fmla="*/ 638496 h 1161397"/>
              <a:gd name="connsiteX33" fmla="*/ 1731986 w 6884912"/>
              <a:gd name="connsiteY33" fmla="*/ 589682 h 1161397"/>
              <a:gd name="connsiteX34" fmla="*/ 1927935 w 6884912"/>
              <a:gd name="connsiteY34" fmla="*/ 628540 h 1161397"/>
              <a:gd name="connsiteX35" fmla="*/ 2039075 w 6884912"/>
              <a:gd name="connsiteY35" fmla="*/ 599964 h 1161397"/>
              <a:gd name="connsiteX36" fmla="*/ 2066980 w 6884912"/>
              <a:gd name="connsiteY36" fmla="*/ 550413 h 1161397"/>
              <a:gd name="connsiteX37" fmla="*/ 2352236 w 6884912"/>
              <a:gd name="connsiteY37" fmla="*/ 519602 h 1161397"/>
              <a:gd name="connsiteX38" fmla="*/ 2420791 w 6884912"/>
              <a:gd name="connsiteY38" fmla="*/ 492826 h 1161397"/>
              <a:gd name="connsiteX39" fmla="*/ 2489932 w 6884912"/>
              <a:gd name="connsiteY39" fmla="*/ 507864 h 1161397"/>
              <a:gd name="connsiteX40" fmla="*/ 2512917 w 6884912"/>
              <a:gd name="connsiteY40" fmla="*/ 489127 h 1161397"/>
              <a:gd name="connsiteX41" fmla="*/ 2516783 w 6884912"/>
              <a:gd name="connsiteY41" fmla="*/ 485473 h 1161397"/>
              <a:gd name="connsiteX42" fmla="*/ 2534360 w 6884912"/>
              <a:gd name="connsiteY42" fmla="*/ 480064 h 1161397"/>
              <a:gd name="connsiteX43" fmla="*/ 2536691 w 6884912"/>
              <a:gd name="connsiteY43" fmla="*/ 467018 h 1161397"/>
              <a:gd name="connsiteX44" fmla="*/ 2561265 w 6884912"/>
              <a:gd name="connsiteY44" fmla="*/ 450623 h 1161397"/>
              <a:gd name="connsiteX45" fmla="*/ 2594349 w 6884912"/>
              <a:gd name="connsiteY45" fmla="*/ 443884 h 1161397"/>
              <a:gd name="connsiteX46" fmla="*/ 2754324 w 6884912"/>
              <a:gd name="connsiteY46" fmla="*/ 424766 h 1161397"/>
              <a:gd name="connsiteX47" fmla="*/ 2848470 w 6884912"/>
              <a:gd name="connsiteY47" fmla="*/ 405966 h 1161397"/>
              <a:gd name="connsiteX48" fmla="*/ 2881772 w 6884912"/>
              <a:gd name="connsiteY48" fmla="*/ 387260 h 1161397"/>
              <a:gd name="connsiteX49" fmla="*/ 2929932 w 6884912"/>
              <a:gd name="connsiteY49" fmla="*/ 368912 h 1161397"/>
              <a:gd name="connsiteX50" fmla="*/ 3013020 w 6884912"/>
              <a:gd name="connsiteY50" fmla="*/ 327578 h 1161397"/>
              <a:gd name="connsiteX51" fmla="*/ 3222191 w 6884912"/>
              <a:gd name="connsiteY51" fmla="*/ 307887 h 1161397"/>
              <a:gd name="connsiteX52" fmla="*/ 3227953 w 6884912"/>
              <a:gd name="connsiteY52" fmla="*/ 297650 h 1161397"/>
              <a:gd name="connsiteX53" fmla="*/ 3510042 w 6884912"/>
              <a:gd name="connsiteY53" fmla="*/ 311820 h 1161397"/>
              <a:gd name="connsiteX54" fmla="*/ 3626773 w 6884912"/>
              <a:gd name="connsiteY54" fmla="*/ 290452 h 1161397"/>
              <a:gd name="connsiteX55" fmla="*/ 3666217 w 6884912"/>
              <a:gd name="connsiteY55" fmla="*/ 273255 h 1161397"/>
              <a:gd name="connsiteX56" fmla="*/ 3732427 w 6884912"/>
              <a:gd name="connsiteY56" fmla="*/ 245039 h 1161397"/>
              <a:gd name="connsiteX57" fmla="*/ 3777022 w 6884912"/>
              <a:gd name="connsiteY57" fmla="*/ 200276 h 1161397"/>
              <a:gd name="connsiteX58" fmla="*/ 3791246 w 6884912"/>
              <a:gd name="connsiteY58" fmla="*/ 189996 h 1161397"/>
              <a:gd name="connsiteX59" fmla="*/ 3819864 w 6884912"/>
              <a:gd name="connsiteY59" fmla="*/ 194605 h 1161397"/>
              <a:gd name="connsiteX60" fmla="*/ 3830398 w 6884912"/>
              <a:gd name="connsiteY60" fmla="*/ 188383 h 1161397"/>
              <a:gd name="connsiteX61" fmla="*/ 3834360 w 6884912"/>
              <a:gd name="connsiteY61" fmla="*/ 188992 h 1161397"/>
              <a:gd name="connsiteX62" fmla="*/ 3843715 w 6884912"/>
              <a:gd name="connsiteY62" fmla="*/ 188752 h 1161397"/>
              <a:gd name="connsiteX63" fmla="*/ 3842609 w 6884912"/>
              <a:gd name="connsiteY63" fmla="*/ 197386 h 1161397"/>
              <a:gd name="connsiteX64" fmla="*/ 3853961 w 6884912"/>
              <a:gd name="connsiteY64" fmla="*/ 213380 h 1161397"/>
              <a:gd name="connsiteX65" fmla="*/ 3907640 w 6884912"/>
              <a:gd name="connsiteY65" fmla="*/ 207568 h 1161397"/>
              <a:gd name="connsiteX66" fmla="*/ 3910449 w 6884912"/>
              <a:gd name="connsiteY66" fmla="*/ 197808 h 1161397"/>
              <a:gd name="connsiteX67" fmla="*/ 3917197 w 6884912"/>
              <a:gd name="connsiteY67" fmla="*/ 196121 h 1161397"/>
              <a:gd name="connsiteX68" fmla="*/ 3922400 w 6884912"/>
              <a:gd name="connsiteY68" fmla="*/ 205056 h 1161397"/>
              <a:gd name="connsiteX69" fmla="*/ 4013061 w 6884912"/>
              <a:gd name="connsiteY69" fmla="*/ 224874 h 1161397"/>
              <a:gd name="connsiteX70" fmla="*/ 4220717 w 6884912"/>
              <a:gd name="connsiteY70" fmla="*/ 192946 h 1161397"/>
              <a:gd name="connsiteX71" fmla="*/ 4228802 w 6884912"/>
              <a:gd name="connsiteY71" fmla="*/ 201468 h 1161397"/>
              <a:gd name="connsiteX72" fmla="*/ 4289361 w 6884912"/>
              <a:gd name="connsiteY72" fmla="*/ 196642 h 1161397"/>
              <a:gd name="connsiteX73" fmla="*/ 4498913 w 6884912"/>
              <a:gd name="connsiteY73" fmla="*/ 118915 h 1161397"/>
              <a:gd name="connsiteX74" fmla="*/ 4617330 w 6884912"/>
              <a:gd name="connsiteY74" fmla="*/ 111163 h 1161397"/>
              <a:gd name="connsiteX75" fmla="*/ 4659778 w 6884912"/>
              <a:gd name="connsiteY75" fmla="*/ 118219 h 1161397"/>
              <a:gd name="connsiteX76" fmla="*/ 4730870 w 6884912"/>
              <a:gd name="connsiteY76" fmla="*/ 129432 h 1161397"/>
              <a:gd name="connsiteX77" fmla="*/ 4844073 w 6884912"/>
              <a:gd name="connsiteY77" fmla="*/ 161768 h 1161397"/>
              <a:gd name="connsiteX78" fmla="*/ 4856454 w 6884912"/>
              <a:gd name="connsiteY78" fmla="*/ 130488 h 1161397"/>
              <a:gd name="connsiteX79" fmla="*/ 4920038 w 6884912"/>
              <a:gd name="connsiteY79" fmla="*/ 140418 h 1161397"/>
              <a:gd name="connsiteX80" fmla="*/ 5016639 w 6884912"/>
              <a:gd name="connsiteY80" fmla="*/ 158905 h 1161397"/>
              <a:gd name="connsiteX81" fmla="*/ 5072009 w 6884912"/>
              <a:gd name="connsiteY81" fmla="*/ 161502 h 1161397"/>
              <a:gd name="connsiteX82" fmla="*/ 5223626 w 6884912"/>
              <a:gd name="connsiteY82" fmla="*/ 177356 h 1161397"/>
              <a:gd name="connsiteX83" fmla="*/ 5375773 w 6884912"/>
              <a:gd name="connsiteY83" fmla="*/ 199913 h 1161397"/>
              <a:gd name="connsiteX84" fmla="*/ 5467502 w 6884912"/>
              <a:gd name="connsiteY84" fmla="*/ 250963 h 1161397"/>
              <a:gd name="connsiteX85" fmla="*/ 5592395 w 6884912"/>
              <a:gd name="connsiteY85" fmla="*/ 265434 h 1161397"/>
              <a:gd name="connsiteX86" fmla="*/ 5613532 w 6884912"/>
              <a:gd name="connsiteY86" fmla="*/ 273379 h 1161397"/>
              <a:gd name="connsiteX87" fmla="*/ 5642173 w 6884912"/>
              <a:gd name="connsiteY87" fmla="*/ 266904 h 1161397"/>
              <a:gd name="connsiteX88" fmla="*/ 5756910 w 6884912"/>
              <a:gd name="connsiteY88" fmla="*/ 239211 h 1161397"/>
              <a:gd name="connsiteX89" fmla="*/ 5846667 w 6884912"/>
              <a:gd name="connsiteY89" fmla="*/ 201786 h 1161397"/>
              <a:gd name="connsiteX90" fmla="*/ 5960732 w 6884912"/>
              <a:gd name="connsiteY90" fmla="*/ 220708 h 1161397"/>
              <a:gd name="connsiteX91" fmla="*/ 6029542 w 6884912"/>
              <a:gd name="connsiteY91" fmla="*/ 210339 h 1161397"/>
              <a:gd name="connsiteX92" fmla="*/ 6141123 w 6884912"/>
              <a:gd name="connsiteY92" fmla="*/ 159923 h 1161397"/>
              <a:gd name="connsiteX93" fmla="*/ 6290640 w 6884912"/>
              <a:gd name="connsiteY93" fmla="*/ 167441 h 1161397"/>
              <a:gd name="connsiteX94" fmla="*/ 6322806 w 6884912"/>
              <a:gd name="connsiteY94" fmla="*/ 213293 h 1161397"/>
              <a:gd name="connsiteX95" fmla="*/ 6380420 w 6884912"/>
              <a:gd name="connsiteY95" fmla="*/ 173195 h 1161397"/>
              <a:gd name="connsiteX96" fmla="*/ 6507891 w 6884912"/>
              <a:gd name="connsiteY96" fmla="*/ 118474 h 1161397"/>
              <a:gd name="connsiteX97" fmla="*/ 6571807 w 6884912"/>
              <a:gd name="connsiteY97" fmla="*/ 98636 h 1161397"/>
              <a:gd name="connsiteX98" fmla="*/ 6671880 w 6884912"/>
              <a:gd name="connsiteY98" fmla="*/ 82931 h 1161397"/>
              <a:gd name="connsiteX99" fmla="*/ 6702266 w 6884912"/>
              <a:gd name="connsiteY99" fmla="*/ 75470 h 1161397"/>
              <a:gd name="connsiteX100" fmla="*/ 6845802 w 6884912"/>
              <a:gd name="connsiteY100" fmla="*/ 24496 h 1161397"/>
              <a:gd name="connsiteX101" fmla="*/ 6884912 w 6884912"/>
              <a:gd name="connsiteY101"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38051 w 6884912"/>
              <a:gd name="connsiteY15" fmla="*/ 702034 h 1161397"/>
              <a:gd name="connsiteX16" fmla="*/ 1178135 w 6884912"/>
              <a:gd name="connsiteY16" fmla="*/ 698631 h 1161397"/>
              <a:gd name="connsiteX17" fmla="*/ 1178301 w 6884912"/>
              <a:gd name="connsiteY17" fmla="*/ 698094 h 1161397"/>
              <a:gd name="connsiteX18" fmla="*/ 1242716 w 6884912"/>
              <a:gd name="connsiteY18" fmla="*/ 698052 h 1161397"/>
              <a:gd name="connsiteX19" fmla="*/ 1299977 w 6884912"/>
              <a:gd name="connsiteY19" fmla="*/ 639196 h 1161397"/>
              <a:gd name="connsiteX20" fmla="*/ 1326190 w 6884912"/>
              <a:gd name="connsiteY20" fmla="*/ 625955 h 1161397"/>
              <a:gd name="connsiteX21" fmla="*/ 1339600 w 6884912"/>
              <a:gd name="connsiteY21" fmla="*/ 616295 h 1161397"/>
              <a:gd name="connsiteX22" fmla="*/ 1340054 w 6884912"/>
              <a:gd name="connsiteY22" fmla="*/ 614022 h 1161397"/>
              <a:gd name="connsiteX23" fmla="*/ 1391606 w 6884912"/>
              <a:gd name="connsiteY23" fmla="*/ 615229 h 1161397"/>
              <a:gd name="connsiteX24" fmla="*/ 1397565 w 6884912"/>
              <a:gd name="connsiteY24" fmla="*/ 611490 h 1161397"/>
              <a:gd name="connsiteX25" fmla="*/ 1432302 w 6884912"/>
              <a:gd name="connsiteY25" fmla="*/ 617267 h 1161397"/>
              <a:gd name="connsiteX26" fmla="*/ 1449644 w 6884912"/>
              <a:gd name="connsiteY26" fmla="*/ 617591 h 1161397"/>
              <a:gd name="connsiteX27" fmla="*/ 1455793 w 6884912"/>
              <a:gd name="connsiteY27" fmla="*/ 623174 h 1161397"/>
              <a:gd name="connsiteX28" fmla="*/ 1480758 w 6884912"/>
              <a:gd name="connsiteY28" fmla="*/ 620863 h 1161397"/>
              <a:gd name="connsiteX29" fmla="*/ 1483154 w 6884912"/>
              <a:gd name="connsiteY29" fmla="*/ 618527 h 1161397"/>
              <a:gd name="connsiteX30" fmla="*/ 1505495 w 6884912"/>
              <a:gd name="connsiteY30" fmla="*/ 624325 h 1161397"/>
              <a:gd name="connsiteX31" fmla="*/ 1526340 w 6884912"/>
              <a:gd name="connsiteY31" fmla="*/ 638496 h 1161397"/>
              <a:gd name="connsiteX32" fmla="*/ 1731986 w 6884912"/>
              <a:gd name="connsiteY32" fmla="*/ 589682 h 1161397"/>
              <a:gd name="connsiteX33" fmla="*/ 1927935 w 6884912"/>
              <a:gd name="connsiteY33" fmla="*/ 628540 h 1161397"/>
              <a:gd name="connsiteX34" fmla="*/ 2039075 w 6884912"/>
              <a:gd name="connsiteY34" fmla="*/ 599964 h 1161397"/>
              <a:gd name="connsiteX35" fmla="*/ 2066980 w 6884912"/>
              <a:gd name="connsiteY35" fmla="*/ 550413 h 1161397"/>
              <a:gd name="connsiteX36" fmla="*/ 2352236 w 6884912"/>
              <a:gd name="connsiteY36" fmla="*/ 519602 h 1161397"/>
              <a:gd name="connsiteX37" fmla="*/ 2420791 w 6884912"/>
              <a:gd name="connsiteY37" fmla="*/ 492826 h 1161397"/>
              <a:gd name="connsiteX38" fmla="*/ 2489932 w 6884912"/>
              <a:gd name="connsiteY38" fmla="*/ 507864 h 1161397"/>
              <a:gd name="connsiteX39" fmla="*/ 2512917 w 6884912"/>
              <a:gd name="connsiteY39" fmla="*/ 489127 h 1161397"/>
              <a:gd name="connsiteX40" fmla="*/ 2516783 w 6884912"/>
              <a:gd name="connsiteY40" fmla="*/ 485473 h 1161397"/>
              <a:gd name="connsiteX41" fmla="*/ 2534360 w 6884912"/>
              <a:gd name="connsiteY41" fmla="*/ 480064 h 1161397"/>
              <a:gd name="connsiteX42" fmla="*/ 2536691 w 6884912"/>
              <a:gd name="connsiteY42" fmla="*/ 467018 h 1161397"/>
              <a:gd name="connsiteX43" fmla="*/ 2561265 w 6884912"/>
              <a:gd name="connsiteY43" fmla="*/ 450623 h 1161397"/>
              <a:gd name="connsiteX44" fmla="*/ 2594349 w 6884912"/>
              <a:gd name="connsiteY44" fmla="*/ 443884 h 1161397"/>
              <a:gd name="connsiteX45" fmla="*/ 2754324 w 6884912"/>
              <a:gd name="connsiteY45" fmla="*/ 424766 h 1161397"/>
              <a:gd name="connsiteX46" fmla="*/ 2848470 w 6884912"/>
              <a:gd name="connsiteY46" fmla="*/ 405966 h 1161397"/>
              <a:gd name="connsiteX47" fmla="*/ 2881772 w 6884912"/>
              <a:gd name="connsiteY47" fmla="*/ 387260 h 1161397"/>
              <a:gd name="connsiteX48" fmla="*/ 2929932 w 6884912"/>
              <a:gd name="connsiteY48" fmla="*/ 368912 h 1161397"/>
              <a:gd name="connsiteX49" fmla="*/ 3013020 w 6884912"/>
              <a:gd name="connsiteY49" fmla="*/ 327578 h 1161397"/>
              <a:gd name="connsiteX50" fmla="*/ 3222191 w 6884912"/>
              <a:gd name="connsiteY50" fmla="*/ 307887 h 1161397"/>
              <a:gd name="connsiteX51" fmla="*/ 3227953 w 6884912"/>
              <a:gd name="connsiteY51" fmla="*/ 297650 h 1161397"/>
              <a:gd name="connsiteX52" fmla="*/ 3510042 w 6884912"/>
              <a:gd name="connsiteY52" fmla="*/ 311820 h 1161397"/>
              <a:gd name="connsiteX53" fmla="*/ 3626773 w 6884912"/>
              <a:gd name="connsiteY53" fmla="*/ 290452 h 1161397"/>
              <a:gd name="connsiteX54" fmla="*/ 3666217 w 6884912"/>
              <a:gd name="connsiteY54" fmla="*/ 273255 h 1161397"/>
              <a:gd name="connsiteX55" fmla="*/ 3732427 w 6884912"/>
              <a:gd name="connsiteY55" fmla="*/ 245039 h 1161397"/>
              <a:gd name="connsiteX56" fmla="*/ 3777022 w 6884912"/>
              <a:gd name="connsiteY56" fmla="*/ 200276 h 1161397"/>
              <a:gd name="connsiteX57" fmla="*/ 3791246 w 6884912"/>
              <a:gd name="connsiteY57" fmla="*/ 189996 h 1161397"/>
              <a:gd name="connsiteX58" fmla="*/ 3819864 w 6884912"/>
              <a:gd name="connsiteY58" fmla="*/ 194605 h 1161397"/>
              <a:gd name="connsiteX59" fmla="*/ 3830398 w 6884912"/>
              <a:gd name="connsiteY59" fmla="*/ 188383 h 1161397"/>
              <a:gd name="connsiteX60" fmla="*/ 3834360 w 6884912"/>
              <a:gd name="connsiteY60" fmla="*/ 188992 h 1161397"/>
              <a:gd name="connsiteX61" fmla="*/ 3843715 w 6884912"/>
              <a:gd name="connsiteY61" fmla="*/ 188752 h 1161397"/>
              <a:gd name="connsiteX62" fmla="*/ 3842609 w 6884912"/>
              <a:gd name="connsiteY62" fmla="*/ 197386 h 1161397"/>
              <a:gd name="connsiteX63" fmla="*/ 3853961 w 6884912"/>
              <a:gd name="connsiteY63" fmla="*/ 213380 h 1161397"/>
              <a:gd name="connsiteX64" fmla="*/ 3907640 w 6884912"/>
              <a:gd name="connsiteY64" fmla="*/ 207568 h 1161397"/>
              <a:gd name="connsiteX65" fmla="*/ 3910449 w 6884912"/>
              <a:gd name="connsiteY65" fmla="*/ 197808 h 1161397"/>
              <a:gd name="connsiteX66" fmla="*/ 3917197 w 6884912"/>
              <a:gd name="connsiteY66" fmla="*/ 196121 h 1161397"/>
              <a:gd name="connsiteX67" fmla="*/ 3922400 w 6884912"/>
              <a:gd name="connsiteY67" fmla="*/ 205056 h 1161397"/>
              <a:gd name="connsiteX68" fmla="*/ 4013061 w 6884912"/>
              <a:gd name="connsiteY68" fmla="*/ 224874 h 1161397"/>
              <a:gd name="connsiteX69" fmla="*/ 4220717 w 6884912"/>
              <a:gd name="connsiteY69" fmla="*/ 192946 h 1161397"/>
              <a:gd name="connsiteX70" fmla="*/ 4228802 w 6884912"/>
              <a:gd name="connsiteY70" fmla="*/ 201468 h 1161397"/>
              <a:gd name="connsiteX71" fmla="*/ 4289361 w 6884912"/>
              <a:gd name="connsiteY71" fmla="*/ 196642 h 1161397"/>
              <a:gd name="connsiteX72" fmla="*/ 4498913 w 6884912"/>
              <a:gd name="connsiteY72" fmla="*/ 118915 h 1161397"/>
              <a:gd name="connsiteX73" fmla="*/ 4617330 w 6884912"/>
              <a:gd name="connsiteY73" fmla="*/ 111163 h 1161397"/>
              <a:gd name="connsiteX74" fmla="*/ 4659778 w 6884912"/>
              <a:gd name="connsiteY74" fmla="*/ 118219 h 1161397"/>
              <a:gd name="connsiteX75" fmla="*/ 4730870 w 6884912"/>
              <a:gd name="connsiteY75" fmla="*/ 129432 h 1161397"/>
              <a:gd name="connsiteX76" fmla="*/ 4844073 w 6884912"/>
              <a:gd name="connsiteY76" fmla="*/ 161768 h 1161397"/>
              <a:gd name="connsiteX77" fmla="*/ 4856454 w 6884912"/>
              <a:gd name="connsiteY77" fmla="*/ 130488 h 1161397"/>
              <a:gd name="connsiteX78" fmla="*/ 4920038 w 6884912"/>
              <a:gd name="connsiteY78" fmla="*/ 140418 h 1161397"/>
              <a:gd name="connsiteX79" fmla="*/ 5016639 w 6884912"/>
              <a:gd name="connsiteY79" fmla="*/ 158905 h 1161397"/>
              <a:gd name="connsiteX80" fmla="*/ 5072009 w 6884912"/>
              <a:gd name="connsiteY80" fmla="*/ 161502 h 1161397"/>
              <a:gd name="connsiteX81" fmla="*/ 5223626 w 6884912"/>
              <a:gd name="connsiteY81" fmla="*/ 177356 h 1161397"/>
              <a:gd name="connsiteX82" fmla="*/ 5375773 w 6884912"/>
              <a:gd name="connsiteY82" fmla="*/ 199913 h 1161397"/>
              <a:gd name="connsiteX83" fmla="*/ 5467502 w 6884912"/>
              <a:gd name="connsiteY83" fmla="*/ 250963 h 1161397"/>
              <a:gd name="connsiteX84" fmla="*/ 5592395 w 6884912"/>
              <a:gd name="connsiteY84" fmla="*/ 265434 h 1161397"/>
              <a:gd name="connsiteX85" fmla="*/ 5613532 w 6884912"/>
              <a:gd name="connsiteY85" fmla="*/ 273379 h 1161397"/>
              <a:gd name="connsiteX86" fmla="*/ 5642173 w 6884912"/>
              <a:gd name="connsiteY86" fmla="*/ 266904 h 1161397"/>
              <a:gd name="connsiteX87" fmla="*/ 5756910 w 6884912"/>
              <a:gd name="connsiteY87" fmla="*/ 239211 h 1161397"/>
              <a:gd name="connsiteX88" fmla="*/ 5846667 w 6884912"/>
              <a:gd name="connsiteY88" fmla="*/ 201786 h 1161397"/>
              <a:gd name="connsiteX89" fmla="*/ 5960732 w 6884912"/>
              <a:gd name="connsiteY89" fmla="*/ 220708 h 1161397"/>
              <a:gd name="connsiteX90" fmla="*/ 6029542 w 6884912"/>
              <a:gd name="connsiteY90" fmla="*/ 210339 h 1161397"/>
              <a:gd name="connsiteX91" fmla="*/ 6141123 w 6884912"/>
              <a:gd name="connsiteY91" fmla="*/ 159923 h 1161397"/>
              <a:gd name="connsiteX92" fmla="*/ 6290640 w 6884912"/>
              <a:gd name="connsiteY92" fmla="*/ 167441 h 1161397"/>
              <a:gd name="connsiteX93" fmla="*/ 6322806 w 6884912"/>
              <a:gd name="connsiteY93" fmla="*/ 213293 h 1161397"/>
              <a:gd name="connsiteX94" fmla="*/ 6380420 w 6884912"/>
              <a:gd name="connsiteY94" fmla="*/ 173195 h 1161397"/>
              <a:gd name="connsiteX95" fmla="*/ 6507891 w 6884912"/>
              <a:gd name="connsiteY95" fmla="*/ 118474 h 1161397"/>
              <a:gd name="connsiteX96" fmla="*/ 6571807 w 6884912"/>
              <a:gd name="connsiteY96" fmla="*/ 98636 h 1161397"/>
              <a:gd name="connsiteX97" fmla="*/ 6671880 w 6884912"/>
              <a:gd name="connsiteY97" fmla="*/ 82931 h 1161397"/>
              <a:gd name="connsiteX98" fmla="*/ 6702266 w 6884912"/>
              <a:gd name="connsiteY98" fmla="*/ 75470 h 1161397"/>
              <a:gd name="connsiteX99" fmla="*/ 6845802 w 6884912"/>
              <a:gd name="connsiteY99" fmla="*/ 24496 h 1161397"/>
              <a:gd name="connsiteX100" fmla="*/ 6884912 w 6884912"/>
              <a:gd name="connsiteY100"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178301 w 6884912"/>
              <a:gd name="connsiteY16" fmla="*/ 698094 h 1161397"/>
              <a:gd name="connsiteX17" fmla="*/ 1242716 w 6884912"/>
              <a:gd name="connsiteY17" fmla="*/ 698052 h 1161397"/>
              <a:gd name="connsiteX18" fmla="*/ 1299977 w 6884912"/>
              <a:gd name="connsiteY18" fmla="*/ 639196 h 1161397"/>
              <a:gd name="connsiteX19" fmla="*/ 1326190 w 6884912"/>
              <a:gd name="connsiteY19" fmla="*/ 625955 h 1161397"/>
              <a:gd name="connsiteX20" fmla="*/ 1339600 w 6884912"/>
              <a:gd name="connsiteY20" fmla="*/ 616295 h 1161397"/>
              <a:gd name="connsiteX21" fmla="*/ 1340054 w 6884912"/>
              <a:gd name="connsiteY21" fmla="*/ 614022 h 1161397"/>
              <a:gd name="connsiteX22" fmla="*/ 1391606 w 6884912"/>
              <a:gd name="connsiteY22" fmla="*/ 615229 h 1161397"/>
              <a:gd name="connsiteX23" fmla="*/ 1397565 w 6884912"/>
              <a:gd name="connsiteY23" fmla="*/ 611490 h 1161397"/>
              <a:gd name="connsiteX24" fmla="*/ 1432302 w 6884912"/>
              <a:gd name="connsiteY24" fmla="*/ 617267 h 1161397"/>
              <a:gd name="connsiteX25" fmla="*/ 1449644 w 6884912"/>
              <a:gd name="connsiteY25" fmla="*/ 617591 h 1161397"/>
              <a:gd name="connsiteX26" fmla="*/ 1455793 w 6884912"/>
              <a:gd name="connsiteY26" fmla="*/ 623174 h 1161397"/>
              <a:gd name="connsiteX27" fmla="*/ 1480758 w 6884912"/>
              <a:gd name="connsiteY27" fmla="*/ 620863 h 1161397"/>
              <a:gd name="connsiteX28" fmla="*/ 1483154 w 6884912"/>
              <a:gd name="connsiteY28" fmla="*/ 618527 h 1161397"/>
              <a:gd name="connsiteX29" fmla="*/ 1505495 w 6884912"/>
              <a:gd name="connsiteY29" fmla="*/ 624325 h 1161397"/>
              <a:gd name="connsiteX30" fmla="*/ 1526340 w 6884912"/>
              <a:gd name="connsiteY30" fmla="*/ 638496 h 1161397"/>
              <a:gd name="connsiteX31" fmla="*/ 1731986 w 6884912"/>
              <a:gd name="connsiteY31" fmla="*/ 589682 h 1161397"/>
              <a:gd name="connsiteX32" fmla="*/ 1927935 w 6884912"/>
              <a:gd name="connsiteY32" fmla="*/ 628540 h 1161397"/>
              <a:gd name="connsiteX33" fmla="*/ 2039075 w 6884912"/>
              <a:gd name="connsiteY33" fmla="*/ 599964 h 1161397"/>
              <a:gd name="connsiteX34" fmla="*/ 2066980 w 6884912"/>
              <a:gd name="connsiteY34" fmla="*/ 550413 h 1161397"/>
              <a:gd name="connsiteX35" fmla="*/ 2352236 w 6884912"/>
              <a:gd name="connsiteY35" fmla="*/ 519602 h 1161397"/>
              <a:gd name="connsiteX36" fmla="*/ 2420791 w 6884912"/>
              <a:gd name="connsiteY36" fmla="*/ 492826 h 1161397"/>
              <a:gd name="connsiteX37" fmla="*/ 2489932 w 6884912"/>
              <a:gd name="connsiteY37" fmla="*/ 507864 h 1161397"/>
              <a:gd name="connsiteX38" fmla="*/ 2512917 w 6884912"/>
              <a:gd name="connsiteY38" fmla="*/ 489127 h 1161397"/>
              <a:gd name="connsiteX39" fmla="*/ 2516783 w 6884912"/>
              <a:gd name="connsiteY39" fmla="*/ 485473 h 1161397"/>
              <a:gd name="connsiteX40" fmla="*/ 2534360 w 6884912"/>
              <a:gd name="connsiteY40" fmla="*/ 480064 h 1161397"/>
              <a:gd name="connsiteX41" fmla="*/ 2536691 w 6884912"/>
              <a:gd name="connsiteY41" fmla="*/ 467018 h 1161397"/>
              <a:gd name="connsiteX42" fmla="*/ 2561265 w 6884912"/>
              <a:gd name="connsiteY42" fmla="*/ 450623 h 1161397"/>
              <a:gd name="connsiteX43" fmla="*/ 2594349 w 6884912"/>
              <a:gd name="connsiteY43" fmla="*/ 443884 h 1161397"/>
              <a:gd name="connsiteX44" fmla="*/ 2754324 w 6884912"/>
              <a:gd name="connsiteY44" fmla="*/ 424766 h 1161397"/>
              <a:gd name="connsiteX45" fmla="*/ 2848470 w 6884912"/>
              <a:gd name="connsiteY45" fmla="*/ 405966 h 1161397"/>
              <a:gd name="connsiteX46" fmla="*/ 2881772 w 6884912"/>
              <a:gd name="connsiteY46" fmla="*/ 387260 h 1161397"/>
              <a:gd name="connsiteX47" fmla="*/ 2929932 w 6884912"/>
              <a:gd name="connsiteY47" fmla="*/ 368912 h 1161397"/>
              <a:gd name="connsiteX48" fmla="*/ 3013020 w 6884912"/>
              <a:gd name="connsiteY48" fmla="*/ 327578 h 1161397"/>
              <a:gd name="connsiteX49" fmla="*/ 3222191 w 6884912"/>
              <a:gd name="connsiteY49" fmla="*/ 307887 h 1161397"/>
              <a:gd name="connsiteX50" fmla="*/ 3227953 w 6884912"/>
              <a:gd name="connsiteY50" fmla="*/ 297650 h 1161397"/>
              <a:gd name="connsiteX51" fmla="*/ 3510042 w 6884912"/>
              <a:gd name="connsiteY51" fmla="*/ 311820 h 1161397"/>
              <a:gd name="connsiteX52" fmla="*/ 3626773 w 6884912"/>
              <a:gd name="connsiteY52" fmla="*/ 290452 h 1161397"/>
              <a:gd name="connsiteX53" fmla="*/ 3666217 w 6884912"/>
              <a:gd name="connsiteY53" fmla="*/ 273255 h 1161397"/>
              <a:gd name="connsiteX54" fmla="*/ 3732427 w 6884912"/>
              <a:gd name="connsiteY54" fmla="*/ 245039 h 1161397"/>
              <a:gd name="connsiteX55" fmla="*/ 3777022 w 6884912"/>
              <a:gd name="connsiteY55" fmla="*/ 200276 h 1161397"/>
              <a:gd name="connsiteX56" fmla="*/ 3791246 w 6884912"/>
              <a:gd name="connsiteY56" fmla="*/ 189996 h 1161397"/>
              <a:gd name="connsiteX57" fmla="*/ 3819864 w 6884912"/>
              <a:gd name="connsiteY57" fmla="*/ 194605 h 1161397"/>
              <a:gd name="connsiteX58" fmla="*/ 3830398 w 6884912"/>
              <a:gd name="connsiteY58" fmla="*/ 188383 h 1161397"/>
              <a:gd name="connsiteX59" fmla="*/ 3834360 w 6884912"/>
              <a:gd name="connsiteY59" fmla="*/ 188992 h 1161397"/>
              <a:gd name="connsiteX60" fmla="*/ 3843715 w 6884912"/>
              <a:gd name="connsiteY60" fmla="*/ 188752 h 1161397"/>
              <a:gd name="connsiteX61" fmla="*/ 3842609 w 6884912"/>
              <a:gd name="connsiteY61" fmla="*/ 197386 h 1161397"/>
              <a:gd name="connsiteX62" fmla="*/ 3853961 w 6884912"/>
              <a:gd name="connsiteY62" fmla="*/ 213380 h 1161397"/>
              <a:gd name="connsiteX63" fmla="*/ 3907640 w 6884912"/>
              <a:gd name="connsiteY63" fmla="*/ 207568 h 1161397"/>
              <a:gd name="connsiteX64" fmla="*/ 3910449 w 6884912"/>
              <a:gd name="connsiteY64" fmla="*/ 197808 h 1161397"/>
              <a:gd name="connsiteX65" fmla="*/ 3917197 w 6884912"/>
              <a:gd name="connsiteY65" fmla="*/ 196121 h 1161397"/>
              <a:gd name="connsiteX66" fmla="*/ 3922400 w 6884912"/>
              <a:gd name="connsiteY66" fmla="*/ 205056 h 1161397"/>
              <a:gd name="connsiteX67" fmla="*/ 4013061 w 6884912"/>
              <a:gd name="connsiteY67" fmla="*/ 224874 h 1161397"/>
              <a:gd name="connsiteX68" fmla="*/ 4220717 w 6884912"/>
              <a:gd name="connsiteY68" fmla="*/ 192946 h 1161397"/>
              <a:gd name="connsiteX69" fmla="*/ 4228802 w 6884912"/>
              <a:gd name="connsiteY69" fmla="*/ 201468 h 1161397"/>
              <a:gd name="connsiteX70" fmla="*/ 4289361 w 6884912"/>
              <a:gd name="connsiteY70" fmla="*/ 196642 h 1161397"/>
              <a:gd name="connsiteX71" fmla="*/ 4498913 w 6884912"/>
              <a:gd name="connsiteY71" fmla="*/ 118915 h 1161397"/>
              <a:gd name="connsiteX72" fmla="*/ 4617330 w 6884912"/>
              <a:gd name="connsiteY72" fmla="*/ 111163 h 1161397"/>
              <a:gd name="connsiteX73" fmla="*/ 4659778 w 6884912"/>
              <a:gd name="connsiteY73" fmla="*/ 118219 h 1161397"/>
              <a:gd name="connsiteX74" fmla="*/ 4730870 w 6884912"/>
              <a:gd name="connsiteY74" fmla="*/ 129432 h 1161397"/>
              <a:gd name="connsiteX75" fmla="*/ 4844073 w 6884912"/>
              <a:gd name="connsiteY75" fmla="*/ 161768 h 1161397"/>
              <a:gd name="connsiteX76" fmla="*/ 4856454 w 6884912"/>
              <a:gd name="connsiteY76" fmla="*/ 130488 h 1161397"/>
              <a:gd name="connsiteX77" fmla="*/ 4920038 w 6884912"/>
              <a:gd name="connsiteY77" fmla="*/ 140418 h 1161397"/>
              <a:gd name="connsiteX78" fmla="*/ 5016639 w 6884912"/>
              <a:gd name="connsiteY78" fmla="*/ 158905 h 1161397"/>
              <a:gd name="connsiteX79" fmla="*/ 5072009 w 6884912"/>
              <a:gd name="connsiteY79" fmla="*/ 161502 h 1161397"/>
              <a:gd name="connsiteX80" fmla="*/ 5223626 w 6884912"/>
              <a:gd name="connsiteY80" fmla="*/ 177356 h 1161397"/>
              <a:gd name="connsiteX81" fmla="*/ 5375773 w 6884912"/>
              <a:gd name="connsiteY81" fmla="*/ 199913 h 1161397"/>
              <a:gd name="connsiteX82" fmla="*/ 5467502 w 6884912"/>
              <a:gd name="connsiteY82" fmla="*/ 250963 h 1161397"/>
              <a:gd name="connsiteX83" fmla="*/ 5592395 w 6884912"/>
              <a:gd name="connsiteY83" fmla="*/ 265434 h 1161397"/>
              <a:gd name="connsiteX84" fmla="*/ 5613532 w 6884912"/>
              <a:gd name="connsiteY84" fmla="*/ 273379 h 1161397"/>
              <a:gd name="connsiteX85" fmla="*/ 5642173 w 6884912"/>
              <a:gd name="connsiteY85" fmla="*/ 266904 h 1161397"/>
              <a:gd name="connsiteX86" fmla="*/ 5756910 w 6884912"/>
              <a:gd name="connsiteY86" fmla="*/ 239211 h 1161397"/>
              <a:gd name="connsiteX87" fmla="*/ 5846667 w 6884912"/>
              <a:gd name="connsiteY87" fmla="*/ 201786 h 1161397"/>
              <a:gd name="connsiteX88" fmla="*/ 5960732 w 6884912"/>
              <a:gd name="connsiteY88" fmla="*/ 220708 h 1161397"/>
              <a:gd name="connsiteX89" fmla="*/ 6029542 w 6884912"/>
              <a:gd name="connsiteY89" fmla="*/ 210339 h 1161397"/>
              <a:gd name="connsiteX90" fmla="*/ 6141123 w 6884912"/>
              <a:gd name="connsiteY90" fmla="*/ 159923 h 1161397"/>
              <a:gd name="connsiteX91" fmla="*/ 6290640 w 6884912"/>
              <a:gd name="connsiteY91" fmla="*/ 167441 h 1161397"/>
              <a:gd name="connsiteX92" fmla="*/ 6322806 w 6884912"/>
              <a:gd name="connsiteY92" fmla="*/ 213293 h 1161397"/>
              <a:gd name="connsiteX93" fmla="*/ 6380420 w 6884912"/>
              <a:gd name="connsiteY93" fmla="*/ 173195 h 1161397"/>
              <a:gd name="connsiteX94" fmla="*/ 6507891 w 6884912"/>
              <a:gd name="connsiteY94" fmla="*/ 118474 h 1161397"/>
              <a:gd name="connsiteX95" fmla="*/ 6571807 w 6884912"/>
              <a:gd name="connsiteY95" fmla="*/ 98636 h 1161397"/>
              <a:gd name="connsiteX96" fmla="*/ 6671880 w 6884912"/>
              <a:gd name="connsiteY96" fmla="*/ 82931 h 1161397"/>
              <a:gd name="connsiteX97" fmla="*/ 6702266 w 6884912"/>
              <a:gd name="connsiteY97" fmla="*/ 75470 h 1161397"/>
              <a:gd name="connsiteX98" fmla="*/ 6845802 w 6884912"/>
              <a:gd name="connsiteY98" fmla="*/ 24496 h 1161397"/>
              <a:gd name="connsiteX99" fmla="*/ 6884912 w 6884912"/>
              <a:gd name="connsiteY99"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178135 w 6884912"/>
              <a:gd name="connsiteY15" fmla="*/ 698631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1224 w 6884912"/>
              <a:gd name="connsiteY14" fmla="*/ 706160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11320 h 1161397"/>
              <a:gd name="connsiteX5" fmla="*/ 213420 w 6884912"/>
              <a:gd name="connsiteY5" fmla="*/ 1056868 h 1161397"/>
              <a:gd name="connsiteX6" fmla="*/ 454970 w 6884912"/>
              <a:gd name="connsiteY6" fmla="*/ 1023343 h 1161397"/>
              <a:gd name="connsiteX7" fmla="*/ 548162 w 6884912"/>
              <a:gd name="connsiteY7" fmla="*/ 984908 h 1161397"/>
              <a:gd name="connsiteX8" fmla="*/ 651408 w 6884912"/>
              <a:gd name="connsiteY8" fmla="*/ 984938 h 1161397"/>
              <a:gd name="connsiteX9" fmla="*/ 723108 w 6884912"/>
              <a:gd name="connsiteY9" fmla="*/ 941904 h 1161397"/>
              <a:gd name="connsiteX10" fmla="*/ 797699 w 6884912"/>
              <a:gd name="connsiteY10" fmla="*/ 931362 h 1161397"/>
              <a:gd name="connsiteX11" fmla="*/ 843359 w 6884912"/>
              <a:gd name="connsiteY11" fmla="*/ 910894 h 1161397"/>
              <a:gd name="connsiteX12" fmla="*/ 965215 w 6884912"/>
              <a:gd name="connsiteY12" fmla="*/ 846701 h 1161397"/>
              <a:gd name="connsiteX13" fmla="*/ 1085080 w 6884912"/>
              <a:gd name="connsiteY13" fmla="*/ 776086 h 1161397"/>
              <a:gd name="connsiteX14" fmla="*/ 1137166 w 6884912"/>
              <a:gd name="connsiteY14" fmla="*/ 744338 h 1161397"/>
              <a:gd name="connsiteX15" fmla="*/ 1207847 w 6884912"/>
              <a:gd name="connsiteY15" fmla="*/ 689087 h 1161397"/>
              <a:gd name="connsiteX16" fmla="*/ 1242716 w 6884912"/>
              <a:gd name="connsiteY16" fmla="*/ 698052 h 1161397"/>
              <a:gd name="connsiteX17" fmla="*/ 1299977 w 6884912"/>
              <a:gd name="connsiteY17" fmla="*/ 639196 h 1161397"/>
              <a:gd name="connsiteX18" fmla="*/ 1326190 w 6884912"/>
              <a:gd name="connsiteY18" fmla="*/ 625955 h 1161397"/>
              <a:gd name="connsiteX19" fmla="*/ 1339600 w 6884912"/>
              <a:gd name="connsiteY19" fmla="*/ 616295 h 1161397"/>
              <a:gd name="connsiteX20" fmla="*/ 1340054 w 6884912"/>
              <a:gd name="connsiteY20" fmla="*/ 614022 h 1161397"/>
              <a:gd name="connsiteX21" fmla="*/ 1391606 w 6884912"/>
              <a:gd name="connsiteY21" fmla="*/ 615229 h 1161397"/>
              <a:gd name="connsiteX22" fmla="*/ 1397565 w 6884912"/>
              <a:gd name="connsiteY22" fmla="*/ 611490 h 1161397"/>
              <a:gd name="connsiteX23" fmla="*/ 1432302 w 6884912"/>
              <a:gd name="connsiteY23" fmla="*/ 617267 h 1161397"/>
              <a:gd name="connsiteX24" fmla="*/ 1449644 w 6884912"/>
              <a:gd name="connsiteY24" fmla="*/ 617591 h 1161397"/>
              <a:gd name="connsiteX25" fmla="*/ 1455793 w 6884912"/>
              <a:gd name="connsiteY25" fmla="*/ 623174 h 1161397"/>
              <a:gd name="connsiteX26" fmla="*/ 1480758 w 6884912"/>
              <a:gd name="connsiteY26" fmla="*/ 620863 h 1161397"/>
              <a:gd name="connsiteX27" fmla="*/ 1483154 w 6884912"/>
              <a:gd name="connsiteY27" fmla="*/ 618527 h 1161397"/>
              <a:gd name="connsiteX28" fmla="*/ 1505495 w 6884912"/>
              <a:gd name="connsiteY28" fmla="*/ 624325 h 1161397"/>
              <a:gd name="connsiteX29" fmla="*/ 1526340 w 6884912"/>
              <a:gd name="connsiteY29" fmla="*/ 638496 h 1161397"/>
              <a:gd name="connsiteX30" fmla="*/ 1731986 w 6884912"/>
              <a:gd name="connsiteY30" fmla="*/ 589682 h 1161397"/>
              <a:gd name="connsiteX31" fmla="*/ 1927935 w 6884912"/>
              <a:gd name="connsiteY31" fmla="*/ 628540 h 1161397"/>
              <a:gd name="connsiteX32" fmla="*/ 2039075 w 6884912"/>
              <a:gd name="connsiteY32" fmla="*/ 599964 h 1161397"/>
              <a:gd name="connsiteX33" fmla="*/ 2066980 w 6884912"/>
              <a:gd name="connsiteY33" fmla="*/ 550413 h 1161397"/>
              <a:gd name="connsiteX34" fmla="*/ 2352236 w 6884912"/>
              <a:gd name="connsiteY34" fmla="*/ 519602 h 1161397"/>
              <a:gd name="connsiteX35" fmla="*/ 2420791 w 6884912"/>
              <a:gd name="connsiteY35" fmla="*/ 492826 h 1161397"/>
              <a:gd name="connsiteX36" fmla="*/ 2489932 w 6884912"/>
              <a:gd name="connsiteY36" fmla="*/ 507864 h 1161397"/>
              <a:gd name="connsiteX37" fmla="*/ 2512917 w 6884912"/>
              <a:gd name="connsiteY37" fmla="*/ 489127 h 1161397"/>
              <a:gd name="connsiteX38" fmla="*/ 2516783 w 6884912"/>
              <a:gd name="connsiteY38" fmla="*/ 485473 h 1161397"/>
              <a:gd name="connsiteX39" fmla="*/ 2534360 w 6884912"/>
              <a:gd name="connsiteY39" fmla="*/ 480064 h 1161397"/>
              <a:gd name="connsiteX40" fmla="*/ 2536691 w 6884912"/>
              <a:gd name="connsiteY40" fmla="*/ 467018 h 1161397"/>
              <a:gd name="connsiteX41" fmla="*/ 2561265 w 6884912"/>
              <a:gd name="connsiteY41" fmla="*/ 450623 h 1161397"/>
              <a:gd name="connsiteX42" fmla="*/ 2594349 w 6884912"/>
              <a:gd name="connsiteY42" fmla="*/ 443884 h 1161397"/>
              <a:gd name="connsiteX43" fmla="*/ 2754324 w 6884912"/>
              <a:gd name="connsiteY43" fmla="*/ 424766 h 1161397"/>
              <a:gd name="connsiteX44" fmla="*/ 2848470 w 6884912"/>
              <a:gd name="connsiteY44" fmla="*/ 405966 h 1161397"/>
              <a:gd name="connsiteX45" fmla="*/ 2881772 w 6884912"/>
              <a:gd name="connsiteY45" fmla="*/ 387260 h 1161397"/>
              <a:gd name="connsiteX46" fmla="*/ 2929932 w 6884912"/>
              <a:gd name="connsiteY46" fmla="*/ 368912 h 1161397"/>
              <a:gd name="connsiteX47" fmla="*/ 3013020 w 6884912"/>
              <a:gd name="connsiteY47" fmla="*/ 327578 h 1161397"/>
              <a:gd name="connsiteX48" fmla="*/ 3222191 w 6884912"/>
              <a:gd name="connsiteY48" fmla="*/ 307887 h 1161397"/>
              <a:gd name="connsiteX49" fmla="*/ 3227953 w 6884912"/>
              <a:gd name="connsiteY49" fmla="*/ 297650 h 1161397"/>
              <a:gd name="connsiteX50" fmla="*/ 3510042 w 6884912"/>
              <a:gd name="connsiteY50" fmla="*/ 311820 h 1161397"/>
              <a:gd name="connsiteX51" fmla="*/ 3626773 w 6884912"/>
              <a:gd name="connsiteY51" fmla="*/ 290452 h 1161397"/>
              <a:gd name="connsiteX52" fmla="*/ 3666217 w 6884912"/>
              <a:gd name="connsiteY52" fmla="*/ 273255 h 1161397"/>
              <a:gd name="connsiteX53" fmla="*/ 3732427 w 6884912"/>
              <a:gd name="connsiteY53" fmla="*/ 245039 h 1161397"/>
              <a:gd name="connsiteX54" fmla="*/ 3777022 w 6884912"/>
              <a:gd name="connsiteY54" fmla="*/ 200276 h 1161397"/>
              <a:gd name="connsiteX55" fmla="*/ 3791246 w 6884912"/>
              <a:gd name="connsiteY55" fmla="*/ 189996 h 1161397"/>
              <a:gd name="connsiteX56" fmla="*/ 3819864 w 6884912"/>
              <a:gd name="connsiteY56" fmla="*/ 194605 h 1161397"/>
              <a:gd name="connsiteX57" fmla="*/ 3830398 w 6884912"/>
              <a:gd name="connsiteY57" fmla="*/ 188383 h 1161397"/>
              <a:gd name="connsiteX58" fmla="*/ 3834360 w 6884912"/>
              <a:gd name="connsiteY58" fmla="*/ 188992 h 1161397"/>
              <a:gd name="connsiteX59" fmla="*/ 3843715 w 6884912"/>
              <a:gd name="connsiteY59" fmla="*/ 188752 h 1161397"/>
              <a:gd name="connsiteX60" fmla="*/ 3842609 w 6884912"/>
              <a:gd name="connsiteY60" fmla="*/ 197386 h 1161397"/>
              <a:gd name="connsiteX61" fmla="*/ 3853961 w 6884912"/>
              <a:gd name="connsiteY61" fmla="*/ 213380 h 1161397"/>
              <a:gd name="connsiteX62" fmla="*/ 3907640 w 6884912"/>
              <a:gd name="connsiteY62" fmla="*/ 207568 h 1161397"/>
              <a:gd name="connsiteX63" fmla="*/ 3910449 w 6884912"/>
              <a:gd name="connsiteY63" fmla="*/ 197808 h 1161397"/>
              <a:gd name="connsiteX64" fmla="*/ 3917197 w 6884912"/>
              <a:gd name="connsiteY64" fmla="*/ 196121 h 1161397"/>
              <a:gd name="connsiteX65" fmla="*/ 3922400 w 6884912"/>
              <a:gd name="connsiteY65" fmla="*/ 205056 h 1161397"/>
              <a:gd name="connsiteX66" fmla="*/ 4013061 w 6884912"/>
              <a:gd name="connsiteY66" fmla="*/ 224874 h 1161397"/>
              <a:gd name="connsiteX67" fmla="*/ 4220717 w 6884912"/>
              <a:gd name="connsiteY67" fmla="*/ 192946 h 1161397"/>
              <a:gd name="connsiteX68" fmla="*/ 4228802 w 6884912"/>
              <a:gd name="connsiteY68" fmla="*/ 201468 h 1161397"/>
              <a:gd name="connsiteX69" fmla="*/ 4289361 w 6884912"/>
              <a:gd name="connsiteY69" fmla="*/ 196642 h 1161397"/>
              <a:gd name="connsiteX70" fmla="*/ 4498913 w 6884912"/>
              <a:gd name="connsiteY70" fmla="*/ 118915 h 1161397"/>
              <a:gd name="connsiteX71" fmla="*/ 4617330 w 6884912"/>
              <a:gd name="connsiteY71" fmla="*/ 111163 h 1161397"/>
              <a:gd name="connsiteX72" fmla="*/ 4659778 w 6884912"/>
              <a:gd name="connsiteY72" fmla="*/ 118219 h 1161397"/>
              <a:gd name="connsiteX73" fmla="*/ 4730870 w 6884912"/>
              <a:gd name="connsiteY73" fmla="*/ 129432 h 1161397"/>
              <a:gd name="connsiteX74" fmla="*/ 4844073 w 6884912"/>
              <a:gd name="connsiteY74" fmla="*/ 161768 h 1161397"/>
              <a:gd name="connsiteX75" fmla="*/ 4856454 w 6884912"/>
              <a:gd name="connsiteY75" fmla="*/ 130488 h 1161397"/>
              <a:gd name="connsiteX76" fmla="*/ 4920038 w 6884912"/>
              <a:gd name="connsiteY76" fmla="*/ 140418 h 1161397"/>
              <a:gd name="connsiteX77" fmla="*/ 5016639 w 6884912"/>
              <a:gd name="connsiteY77" fmla="*/ 158905 h 1161397"/>
              <a:gd name="connsiteX78" fmla="*/ 5072009 w 6884912"/>
              <a:gd name="connsiteY78" fmla="*/ 161502 h 1161397"/>
              <a:gd name="connsiteX79" fmla="*/ 5223626 w 6884912"/>
              <a:gd name="connsiteY79" fmla="*/ 177356 h 1161397"/>
              <a:gd name="connsiteX80" fmla="*/ 5375773 w 6884912"/>
              <a:gd name="connsiteY80" fmla="*/ 199913 h 1161397"/>
              <a:gd name="connsiteX81" fmla="*/ 5467502 w 6884912"/>
              <a:gd name="connsiteY81" fmla="*/ 250963 h 1161397"/>
              <a:gd name="connsiteX82" fmla="*/ 5592395 w 6884912"/>
              <a:gd name="connsiteY82" fmla="*/ 265434 h 1161397"/>
              <a:gd name="connsiteX83" fmla="*/ 5613532 w 6884912"/>
              <a:gd name="connsiteY83" fmla="*/ 273379 h 1161397"/>
              <a:gd name="connsiteX84" fmla="*/ 5642173 w 6884912"/>
              <a:gd name="connsiteY84" fmla="*/ 266904 h 1161397"/>
              <a:gd name="connsiteX85" fmla="*/ 5756910 w 6884912"/>
              <a:gd name="connsiteY85" fmla="*/ 239211 h 1161397"/>
              <a:gd name="connsiteX86" fmla="*/ 5846667 w 6884912"/>
              <a:gd name="connsiteY86" fmla="*/ 201786 h 1161397"/>
              <a:gd name="connsiteX87" fmla="*/ 5960732 w 6884912"/>
              <a:gd name="connsiteY87" fmla="*/ 220708 h 1161397"/>
              <a:gd name="connsiteX88" fmla="*/ 6029542 w 6884912"/>
              <a:gd name="connsiteY88" fmla="*/ 210339 h 1161397"/>
              <a:gd name="connsiteX89" fmla="*/ 6141123 w 6884912"/>
              <a:gd name="connsiteY89" fmla="*/ 159923 h 1161397"/>
              <a:gd name="connsiteX90" fmla="*/ 6290640 w 6884912"/>
              <a:gd name="connsiteY90" fmla="*/ 167441 h 1161397"/>
              <a:gd name="connsiteX91" fmla="*/ 6322806 w 6884912"/>
              <a:gd name="connsiteY91" fmla="*/ 213293 h 1161397"/>
              <a:gd name="connsiteX92" fmla="*/ 6380420 w 6884912"/>
              <a:gd name="connsiteY92" fmla="*/ 173195 h 1161397"/>
              <a:gd name="connsiteX93" fmla="*/ 6507891 w 6884912"/>
              <a:gd name="connsiteY93" fmla="*/ 118474 h 1161397"/>
              <a:gd name="connsiteX94" fmla="*/ 6571807 w 6884912"/>
              <a:gd name="connsiteY94" fmla="*/ 98636 h 1161397"/>
              <a:gd name="connsiteX95" fmla="*/ 6671880 w 6884912"/>
              <a:gd name="connsiteY95" fmla="*/ 82931 h 1161397"/>
              <a:gd name="connsiteX96" fmla="*/ 6702266 w 6884912"/>
              <a:gd name="connsiteY96" fmla="*/ 75470 h 1161397"/>
              <a:gd name="connsiteX97" fmla="*/ 6845802 w 6884912"/>
              <a:gd name="connsiteY97" fmla="*/ 24496 h 1161397"/>
              <a:gd name="connsiteX98" fmla="*/ 6884912 w 6884912"/>
              <a:gd name="connsiteY98" fmla="*/ 0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Lst>
            <a:rect l="l" t="t" r="r" b="b"/>
            <a:pathLst>
              <a:path w="6884912" h="1161397">
                <a:moveTo>
                  <a:pt x="6884912" y="0"/>
                </a:moveTo>
                <a:lnTo>
                  <a:pt x="6884912" y="1161397"/>
                </a:lnTo>
                <a:lnTo>
                  <a:pt x="0" y="1161397"/>
                </a:lnTo>
                <a:lnTo>
                  <a:pt x="27135" y="1147460"/>
                </a:lnTo>
                <a:cubicBezTo>
                  <a:pt x="57431" y="1167048"/>
                  <a:pt x="61886" y="1088181"/>
                  <a:pt x="115388" y="1111320"/>
                </a:cubicBezTo>
                <a:cubicBezTo>
                  <a:pt x="146435" y="1096221"/>
                  <a:pt x="156823" y="1079485"/>
                  <a:pt x="213420" y="1056868"/>
                </a:cubicBezTo>
                <a:cubicBezTo>
                  <a:pt x="288217" y="1040787"/>
                  <a:pt x="383333" y="1044881"/>
                  <a:pt x="454970" y="1023343"/>
                </a:cubicBezTo>
                <a:cubicBezTo>
                  <a:pt x="440966" y="999969"/>
                  <a:pt x="571419" y="1006841"/>
                  <a:pt x="548162" y="984908"/>
                </a:cubicBezTo>
                <a:cubicBezTo>
                  <a:pt x="561321" y="956563"/>
                  <a:pt x="637415" y="1010272"/>
                  <a:pt x="651408" y="984938"/>
                </a:cubicBezTo>
                <a:cubicBezTo>
                  <a:pt x="671652" y="980952"/>
                  <a:pt x="698726" y="950833"/>
                  <a:pt x="723108" y="941904"/>
                </a:cubicBezTo>
                <a:cubicBezTo>
                  <a:pt x="760262" y="946949"/>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6251" y="768649"/>
                  <a:pt x="1137166" y="744338"/>
                </a:cubicBezTo>
                <a:lnTo>
                  <a:pt x="1207847" y="689087"/>
                </a:lnTo>
                <a:cubicBezTo>
                  <a:pt x="1226429" y="687736"/>
                  <a:pt x="1222409" y="707958"/>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cubicBezTo>
                  <a:pt x="1339751" y="615537"/>
                  <a:pt x="1339903" y="614780"/>
                  <a:pt x="1340054" y="614022"/>
                </a:cubicBez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61730" y="317407"/>
                  <a:pt x="3186369" y="312875"/>
                  <a:pt x="3222191" y="307887"/>
                </a:cubicBezTo>
                <a:cubicBezTo>
                  <a:pt x="3223593" y="304249"/>
                  <a:pt x="3179978" y="296995"/>
                  <a:pt x="3227953" y="297650"/>
                </a:cubicBezTo>
                <a:cubicBezTo>
                  <a:pt x="3275928" y="298306"/>
                  <a:pt x="3443572" y="313020"/>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62781" y="222856"/>
                  <a:pt x="4184760" y="196847"/>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61586" y="136690"/>
                  <a:pt x="4823142" y="161592"/>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7769" y="214252"/>
                  <a:pt x="6349573" y="188998"/>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lnTo>
                  <a:pt x="6884912"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F84C139-FF59-295B-A981-60BC6CB75B1C}"/>
              </a:ext>
            </a:extLst>
          </p:cNvPr>
          <p:cNvSpPr>
            <a:spLocks noGrp="1"/>
          </p:cNvSpPr>
          <p:nvPr>
            <p:ph idx="1"/>
          </p:nvPr>
        </p:nvSpPr>
        <p:spPr>
          <a:xfrm>
            <a:off x="5381625" y="2194102"/>
            <a:ext cx="5816362" cy="2364742"/>
          </a:xfrm>
        </p:spPr>
        <p:txBody>
          <a:bodyPr>
            <a:normAutofit/>
          </a:bodyPr>
          <a:lstStyle/>
          <a:p>
            <a:pPr marL="0" indent="0">
              <a:buNone/>
            </a:pPr>
            <a:r>
              <a:rPr lang="en-US" sz="1800" dirty="0">
                <a:latin typeface="Fira Code" pitchFamily="1" charset="0"/>
                <a:ea typeface="Fira Code" pitchFamily="1" charset="0"/>
                <a:cs typeface="Fira Code" pitchFamily="1" charset="0"/>
              </a:rPr>
              <a:t>SELECT warehouseCode, productCode, quantityInStock, productline</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WHERE warehouseCode = "a" AND productLine = Planes’</a:t>
            </a:r>
          </a:p>
          <a:p>
            <a:pPr marL="0" indent="0">
              <a:buNone/>
            </a:pPr>
            <a:r>
              <a:rPr lang="en-US" sz="1800" dirty="0">
                <a:latin typeface="Fira Code" pitchFamily="1" charset="0"/>
                <a:ea typeface="Fira Code" pitchFamily="1" charset="0"/>
                <a:cs typeface="Fira Code" pitchFamily="1" charset="0"/>
              </a:rPr>
              <a:t>ORDER BY quantityInStock;</a:t>
            </a:r>
          </a:p>
        </p:txBody>
      </p:sp>
      <p:sp>
        <p:nvSpPr>
          <p:cNvPr id="3" name="Content Placeholder 2">
            <a:extLst>
              <a:ext uri="{FF2B5EF4-FFF2-40B4-BE49-F238E27FC236}">
                <a16:creationId xmlns:a16="http://schemas.microsoft.com/office/drawing/2014/main" id="{F9046A6F-3BE2-FE81-8613-A4659EB31F9C}"/>
              </a:ext>
            </a:extLst>
          </p:cNvPr>
          <p:cNvSpPr txBox="1">
            <a:spLocks/>
          </p:cNvSpPr>
          <p:nvPr/>
        </p:nvSpPr>
        <p:spPr>
          <a:xfrm>
            <a:off x="5381625" y="4699615"/>
            <a:ext cx="4958966" cy="80506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600" dirty="0">
                <a:latin typeface="Fira Code" pitchFamily="1" charset="0"/>
                <a:ea typeface="Fira Code" pitchFamily="1" charset="0"/>
                <a:cs typeface="Fira Code" pitchFamily="1" charset="0"/>
              </a:rPr>
              <a:t>* Warehouse (a) has 12 unique Plane items and a total of 62287 Planes.</a:t>
            </a:r>
          </a:p>
          <a:p>
            <a:pPr marL="0" indent="0">
              <a:buFont typeface="Arial" panose="020B0604020202020204" pitchFamily="34" charset="0"/>
              <a:buNone/>
            </a:pPr>
            <a:endParaRPr lang="en-US" sz="1600" dirty="0">
              <a:latin typeface="Fira Code" pitchFamily="1" charset="0"/>
              <a:ea typeface="Fira Code" pitchFamily="1" charset="0"/>
              <a:cs typeface="Fira Code" pitchFamily="1" charset="0"/>
            </a:endParaRPr>
          </a:p>
        </p:txBody>
      </p:sp>
      <p:pic>
        <p:nvPicPr>
          <p:cNvPr id="8" name="Picture 7">
            <a:extLst>
              <a:ext uri="{FF2B5EF4-FFF2-40B4-BE49-F238E27FC236}">
                <a16:creationId xmlns:a16="http://schemas.microsoft.com/office/drawing/2014/main" id="{51879F63-B387-6A28-D831-88D1A3424F48}"/>
              </a:ext>
            </a:extLst>
          </p:cNvPr>
          <p:cNvPicPr>
            <a:picLocks noChangeAspect="1"/>
          </p:cNvPicPr>
          <p:nvPr/>
        </p:nvPicPr>
        <p:blipFill>
          <a:blip r:embed="rId2"/>
          <a:stretch>
            <a:fillRect/>
          </a:stretch>
        </p:blipFill>
        <p:spPr>
          <a:xfrm>
            <a:off x="347088" y="1940439"/>
            <a:ext cx="4530805" cy="2621455"/>
          </a:xfrm>
          <a:prstGeom prst="rect">
            <a:avLst/>
          </a:prstGeom>
        </p:spPr>
      </p:pic>
    </p:spTree>
    <p:extLst>
      <p:ext uri="{BB962C8B-B14F-4D97-AF65-F5344CB8AC3E}">
        <p14:creationId xmlns:p14="http://schemas.microsoft.com/office/powerpoint/2010/main" val="34429035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A2679492-7988-4050-9056-5424444524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091B163-7D61-4891-ABCF-5C13D9C418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779911" cy="6858000"/>
          </a:xfrm>
          <a:prstGeom prst="rect">
            <a:avLst/>
          </a:prstGeom>
          <a:gradFill flip="none" rotWithShape="1">
            <a:gsLst>
              <a:gs pos="0">
                <a:schemeClr val="accent1"/>
              </a:gs>
              <a:gs pos="10000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a:extLst>
              <a:ext uri="{FF2B5EF4-FFF2-40B4-BE49-F238E27FC236}">
                <a16:creationId xmlns:a16="http://schemas.microsoft.com/office/drawing/2014/main" id="{E768EE49-B2AD-7ACA-7852-08391C04D675}"/>
              </a:ext>
            </a:extLst>
          </p:cNvPr>
          <p:cNvSpPr>
            <a:spLocks noGrp="1"/>
          </p:cNvSpPr>
          <p:nvPr>
            <p:ph type="title"/>
          </p:nvPr>
        </p:nvSpPr>
        <p:spPr>
          <a:xfrm>
            <a:off x="1188069" y="381935"/>
            <a:ext cx="4008583" cy="5974414"/>
          </a:xfrm>
        </p:spPr>
        <p:txBody>
          <a:bodyPr anchor="ctr">
            <a:normAutofit/>
          </a:bodyPr>
          <a:lstStyle/>
          <a:p>
            <a:r>
              <a:rPr lang="en-US" sz="3600" dirty="0">
                <a:solidFill>
                  <a:srgbClr val="FFFFFF"/>
                </a:solidFill>
                <a:latin typeface="Fira Code" pitchFamily="1" charset="0"/>
                <a:ea typeface="Fira Code" pitchFamily="1" charset="0"/>
                <a:cs typeface="Fira Code" pitchFamily="1" charset="0"/>
              </a:rPr>
              <a:t>Introduction</a:t>
            </a:r>
          </a:p>
        </p:txBody>
      </p:sp>
      <p:grpSp>
        <p:nvGrpSpPr>
          <p:cNvPr id="22" name="Group 21">
            <a:extLst>
              <a:ext uri="{FF2B5EF4-FFF2-40B4-BE49-F238E27FC236}">
                <a16:creationId xmlns:a16="http://schemas.microsoft.com/office/drawing/2014/main" id="{0474DF76-993E-44DE-AFB0-C416182ACEC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13892" y="554152"/>
            <a:ext cx="574177" cy="1075866"/>
            <a:chOff x="613892" y="554152"/>
            <a:chExt cx="574177" cy="1075866"/>
          </a:xfrm>
          <a:solidFill>
            <a:srgbClr val="FFFFFF"/>
          </a:solidFill>
        </p:grpSpPr>
        <p:sp>
          <p:nvSpPr>
            <p:cNvPr id="13"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33061" y="554152"/>
              <a:ext cx="171515" cy="171515"/>
            </a:xfrm>
            <a:custGeom>
              <a:avLst/>
              <a:gdLst>
                <a:gd name="connsiteX0" fmla="*/ 159874 w 171515"/>
                <a:gd name="connsiteY0" fmla="*/ 74116 h 171515"/>
                <a:gd name="connsiteX1" fmla="*/ 97399 w 171515"/>
                <a:gd name="connsiteY1" fmla="*/ 74116 h 171515"/>
                <a:gd name="connsiteX2" fmla="*/ 97399 w 171515"/>
                <a:gd name="connsiteY2" fmla="*/ 11641 h 171515"/>
                <a:gd name="connsiteX3" fmla="*/ 85758 w 171515"/>
                <a:gd name="connsiteY3" fmla="*/ 0 h 171515"/>
                <a:gd name="connsiteX4" fmla="*/ 74116 w 171515"/>
                <a:gd name="connsiteY4" fmla="*/ 11641 h 171515"/>
                <a:gd name="connsiteX5" fmla="*/ 74116 w 171515"/>
                <a:gd name="connsiteY5" fmla="*/ 74116 h 171515"/>
                <a:gd name="connsiteX6" fmla="*/ 11641 w 171515"/>
                <a:gd name="connsiteY6" fmla="*/ 74116 h 171515"/>
                <a:gd name="connsiteX7" fmla="*/ 0 w 171515"/>
                <a:gd name="connsiteY7" fmla="*/ 85758 h 171515"/>
                <a:gd name="connsiteX8" fmla="*/ 11641 w 171515"/>
                <a:gd name="connsiteY8" fmla="*/ 97399 h 171515"/>
                <a:gd name="connsiteX9" fmla="*/ 74116 w 171515"/>
                <a:gd name="connsiteY9" fmla="*/ 97399 h 171515"/>
                <a:gd name="connsiteX10" fmla="*/ 74116 w 171515"/>
                <a:gd name="connsiteY10" fmla="*/ 159874 h 171515"/>
                <a:gd name="connsiteX11" fmla="*/ 85758 w 171515"/>
                <a:gd name="connsiteY11" fmla="*/ 171515 h 171515"/>
                <a:gd name="connsiteX12" fmla="*/ 97399 w 171515"/>
                <a:gd name="connsiteY12" fmla="*/ 159874 h 171515"/>
                <a:gd name="connsiteX13" fmla="*/ 97399 w 171515"/>
                <a:gd name="connsiteY13" fmla="*/ 97399 h 171515"/>
                <a:gd name="connsiteX14" fmla="*/ 159874 w 171515"/>
                <a:gd name="connsiteY14" fmla="*/ 97399 h 171515"/>
                <a:gd name="connsiteX15" fmla="*/ 171515 w 171515"/>
                <a:gd name="connsiteY15" fmla="*/ 85758 h 171515"/>
                <a:gd name="connsiteX16" fmla="*/ 159874 w 171515"/>
                <a:gd name="connsiteY16" fmla="*/ 74116 h 171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71515" h="171515">
                  <a:moveTo>
                    <a:pt x="159874" y="74116"/>
                  </a:moveTo>
                  <a:lnTo>
                    <a:pt x="97399" y="74116"/>
                  </a:lnTo>
                  <a:lnTo>
                    <a:pt x="97399" y="11641"/>
                  </a:lnTo>
                  <a:cubicBezTo>
                    <a:pt x="97399" y="5212"/>
                    <a:pt x="92187" y="0"/>
                    <a:pt x="85758" y="0"/>
                  </a:cubicBezTo>
                  <a:cubicBezTo>
                    <a:pt x="79328" y="0"/>
                    <a:pt x="74116" y="5212"/>
                    <a:pt x="74116" y="11641"/>
                  </a:cubicBezTo>
                  <a:lnTo>
                    <a:pt x="74116" y="74116"/>
                  </a:lnTo>
                  <a:lnTo>
                    <a:pt x="11641" y="74116"/>
                  </a:lnTo>
                  <a:cubicBezTo>
                    <a:pt x="5212" y="74116"/>
                    <a:pt x="0" y="79328"/>
                    <a:pt x="0" y="85758"/>
                  </a:cubicBezTo>
                  <a:cubicBezTo>
                    <a:pt x="0" y="92187"/>
                    <a:pt x="5212" y="97399"/>
                    <a:pt x="11641" y="97399"/>
                  </a:cubicBezTo>
                  <a:lnTo>
                    <a:pt x="74116" y="97399"/>
                  </a:lnTo>
                  <a:lnTo>
                    <a:pt x="74116" y="159874"/>
                  </a:lnTo>
                  <a:cubicBezTo>
                    <a:pt x="74116" y="166303"/>
                    <a:pt x="79328" y="171515"/>
                    <a:pt x="85758" y="171515"/>
                  </a:cubicBezTo>
                  <a:cubicBezTo>
                    <a:pt x="92187" y="171515"/>
                    <a:pt x="97399" y="166303"/>
                    <a:pt x="97399" y="159874"/>
                  </a:cubicBezTo>
                  <a:lnTo>
                    <a:pt x="97399" y="97399"/>
                  </a:lnTo>
                  <a:lnTo>
                    <a:pt x="159874" y="97399"/>
                  </a:lnTo>
                  <a:cubicBezTo>
                    <a:pt x="166303" y="97399"/>
                    <a:pt x="171515" y="92187"/>
                    <a:pt x="171515" y="85758"/>
                  </a:cubicBezTo>
                  <a:cubicBezTo>
                    <a:pt x="171515" y="79328"/>
                    <a:pt x="166303" y="74116"/>
                    <a:pt x="159874" y="74116"/>
                  </a:cubicBezTo>
                  <a:close/>
                </a:path>
              </a:pathLst>
            </a:custGeom>
            <a:grpFill/>
            <a:ln w="776" cap="flat">
              <a:noFill/>
              <a:prstDash val="solid"/>
              <a:miter/>
            </a:ln>
          </p:spPr>
          <p:txBody>
            <a:bodyPr rtlCol="0" anchor="ctr"/>
            <a:lstStyle/>
            <a:p>
              <a:endParaRPr lang="en-US"/>
            </a:p>
          </p:txBody>
        </p:sp>
        <p:sp>
          <p:nvSpPr>
            <p:cNvPr id="23"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75643" y="837005"/>
              <a:ext cx="112426" cy="112426"/>
            </a:xfrm>
            <a:custGeom>
              <a:avLst/>
              <a:gdLst>
                <a:gd name="connsiteX0" fmla="*/ 112426 w 112426"/>
                <a:gd name="connsiteY0" fmla="*/ 56213 h 112426"/>
                <a:gd name="connsiteX1" fmla="*/ 56213 w 112426"/>
                <a:gd name="connsiteY1" fmla="*/ 112426 h 112426"/>
                <a:gd name="connsiteX2" fmla="*/ 0 w 112426"/>
                <a:gd name="connsiteY2" fmla="*/ 56213 h 112426"/>
                <a:gd name="connsiteX3" fmla="*/ 56213 w 112426"/>
                <a:gd name="connsiteY3" fmla="*/ 0 h 112426"/>
                <a:gd name="connsiteX4" fmla="*/ 112426 w 112426"/>
                <a:gd name="connsiteY4" fmla="*/ 56213 h 112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6" h="112426">
                  <a:moveTo>
                    <a:pt x="112426" y="56213"/>
                  </a:moveTo>
                  <a:cubicBezTo>
                    <a:pt x="112426" y="87259"/>
                    <a:pt x="87259" y="112426"/>
                    <a:pt x="56213" y="112426"/>
                  </a:cubicBezTo>
                  <a:cubicBezTo>
                    <a:pt x="25167" y="112426"/>
                    <a:pt x="0" y="87259"/>
                    <a:pt x="0" y="56213"/>
                  </a:cubicBezTo>
                  <a:cubicBezTo>
                    <a:pt x="0" y="25167"/>
                    <a:pt x="25167" y="0"/>
                    <a:pt x="56213" y="0"/>
                  </a:cubicBezTo>
                  <a:cubicBezTo>
                    <a:pt x="87259" y="0"/>
                    <a:pt x="112426" y="25167"/>
                    <a:pt x="112426" y="56213"/>
                  </a:cubicBezTo>
                  <a:close/>
                </a:path>
              </a:pathLst>
            </a:custGeom>
            <a:grpFill/>
            <a:ln w="516" cap="flat">
              <a:noFill/>
              <a:prstDash val="solid"/>
              <a:miter/>
            </a:ln>
          </p:spPr>
          <p:txBody>
            <a:bodyPr rtlCol="0" anchor="ctr"/>
            <a:lstStyle/>
            <a:p>
              <a:endParaRPr lang="en-US"/>
            </a:p>
          </p:txBody>
        </p:sp>
        <p:sp>
          <p:nvSpPr>
            <p:cNvPr id="15" name="Graphic 12">
              <a:extLst>
                <a:ext uri="{FF2B5EF4-FFF2-40B4-BE49-F238E27FC236}">
                  <a16:creationId xmlns:a16="http://schemas.microsoft.com/office/drawing/2014/main" id="{1453BF6C-B012-48B7-B4E8-6D7AC7C27D0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3892" y="1472473"/>
              <a:ext cx="157545" cy="157545"/>
            </a:xfrm>
            <a:custGeom>
              <a:avLst/>
              <a:gdLst>
                <a:gd name="connsiteX0" fmla="*/ 78773 w 157545"/>
                <a:gd name="connsiteY0" fmla="*/ 23283 h 157545"/>
                <a:gd name="connsiteX1" fmla="*/ 134262 w 157545"/>
                <a:gd name="connsiteY1" fmla="*/ 78773 h 157545"/>
                <a:gd name="connsiteX2" fmla="*/ 78773 w 157545"/>
                <a:gd name="connsiteY2" fmla="*/ 134262 h 157545"/>
                <a:gd name="connsiteX3" fmla="*/ 23283 w 157545"/>
                <a:gd name="connsiteY3" fmla="*/ 78773 h 157545"/>
                <a:gd name="connsiteX4" fmla="*/ 78773 w 157545"/>
                <a:gd name="connsiteY4" fmla="*/ 23283 h 157545"/>
                <a:gd name="connsiteX5" fmla="*/ 78773 w 157545"/>
                <a:gd name="connsiteY5" fmla="*/ 0 h 157545"/>
                <a:gd name="connsiteX6" fmla="*/ 0 w 157545"/>
                <a:gd name="connsiteY6" fmla="*/ 78773 h 157545"/>
                <a:gd name="connsiteX7" fmla="*/ 78773 w 157545"/>
                <a:gd name="connsiteY7" fmla="*/ 157545 h 157545"/>
                <a:gd name="connsiteX8" fmla="*/ 157545 w 157545"/>
                <a:gd name="connsiteY8" fmla="*/ 78773 h 157545"/>
                <a:gd name="connsiteX9" fmla="*/ 78773 w 157545"/>
                <a:gd name="connsiteY9" fmla="*/ 0 h 1575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57545" h="157545">
                  <a:moveTo>
                    <a:pt x="78773" y="23283"/>
                  </a:moveTo>
                  <a:cubicBezTo>
                    <a:pt x="109419" y="23283"/>
                    <a:pt x="134262" y="48126"/>
                    <a:pt x="134262" y="78773"/>
                  </a:cubicBezTo>
                  <a:cubicBezTo>
                    <a:pt x="134262" y="109419"/>
                    <a:pt x="109419" y="134262"/>
                    <a:pt x="78773" y="134262"/>
                  </a:cubicBezTo>
                  <a:cubicBezTo>
                    <a:pt x="48126" y="134262"/>
                    <a:pt x="23283" y="109419"/>
                    <a:pt x="23283" y="78773"/>
                  </a:cubicBezTo>
                  <a:cubicBezTo>
                    <a:pt x="23312" y="48139"/>
                    <a:pt x="48139" y="23312"/>
                    <a:pt x="78773" y="23283"/>
                  </a:cubicBezTo>
                  <a:moveTo>
                    <a:pt x="78773" y="0"/>
                  </a:moveTo>
                  <a:cubicBezTo>
                    <a:pt x="35268" y="0"/>
                    <a:pt x="0" y="35268"/>
                    <a:pt x="0" y="78773"/>
                  </a:cubicBezTo>
                  <a:cubicBezTo>
                    <a:pt x="0" y="122277"/>
                    <a:pt x="35268" y="157545"/>
                    <a:pt x="78773" y="157545"/>
                  </a:cubicBezTo>
                  <a:cubicBezTo>
                    <a:pt x="122277" y="157545"/>
                    <a:pt x="157545" y="122277"/>
                    <a:pt x="157545" y="78773"/>
                  </a:cubicBezTo>
                  <a:cubicBezTo>
                    <a:pt x="157545" y="35268"/>
                    <a:pt x="122277" y="0"/>
                    <a:pt x="78773" y="0"/>
                  </a:cubicBezTo>
                  <a:close/>
                </a:path>
              </a:pathLst>
            </a:custGeom>
            <a:grpFill/>
            <a:ln w="751" cap="flat">
              <a:noFill/>
              <a:prstDash val="solid"/>
              <a:miter/>
            </a:ln>
          </p:spPr>
          <p:txBody>
            <a:bodyPr rtlCol="0" anchor="ctr"/>
            <a:lstStyle/>
            <a:p>
              <a:endParaRPr lang="en-US"/>
            </a:p>
          </p:txBody>
        </p:sp>
      </p:grpSp>
      <p:sp>
        <p:nvSpPr>
          <p:cNvPr id="3" name="Content Placeholder 2">
            <a:extLst>
              <a:ext uri="{FF2B5EF4-FFF2-40B4-BE49-F238E27FC236}">
                <a16:creationId xmlns:a16="http://schemas.microsoft.com/office/drawing/2014/main" id="{AAB496DE-3960-B8FC-7CFF-E1C1F27182E2}"/>
              </a:ext>
            </a:extLst>
          </p:cNvPr>
          <p:cNvSpPr>
            <a:spLocks noGrp="1"/>
          </p:cNvSpPr>
          <p:nvPr>
            <p:ph idx="1"/>
          </p:nvPr>
        </p:nvSpPr>
        <p:spPr>
          <a:xfrm>
            <a:off x="6297233" y="518400"/>
            <a:ext cx="4771607" cy="5837949"/>
          </a:xfrm>
        </p:spPr>
        <p:txBody>
          <a:bodyPr anchor="ctr">
            <a:normAutofit/>
          </a:bodyPr>
          <a:lstStyle/>
          <a:p>
            <a:pPr marL="0" indent="0">
              <a:buNone/>
            </a:pPr>
            <a:r>
              <a:rPr lang="en-US" sz="1600" dirty="0">
                <a:solidFill>
                  <a:schemeClr val="tx1">
                    <a:alpha val="80000"/>
                  </a:schemeClr>
                </a:solidFill>
                <a:latin typeface="Fira Code" pitchFamily="1" charset="0"/>
                <a:ea typeface="Fira Code" pitchFamily="1" charset="0"/>
                <a:cs typeface="Fira Code" pitchFamily="1" charset="0"/>
              </a:rPr>
              <a:t>This project aims to analyze and optimize the inventory management of Mint Classics Company by investigating the potential closure of one of its storage facilities. The project involves importing, understanding, and analyzing the Mint Classics relational database using MySQL Workbench. The analysis will lead to data-driven recommendations to improve business processes.</a:t>
            </a:r>
          </a:p>
        </p:txBody>
      </p:sp>
      <p:cxnSp>
        <p:nvCxnSpPr>
          <p:cNvPr id="17" name="Straight Connector 16">
            <a:extLst>
              <a:ext uri="{FF2B5EF4-FFF2-40B4-BE49-F238E27FC236}">
                <a16:creationId xmlns:a16="http://schemas.microsoft.com/office/drawing/2014/main" id="{C49DA8F6-BCC1-4447-B54C-57856834B9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586162" y="3610394"/>
            <a:ext cx="0" cy="3238728"/>
          </a:xfrm>
          <a:prstGeom prst="line">
            <a:avLst/>
          </a:prstGeom>
          <a:ln w="25400" cap="sq">
            <a:gradFill flip="none" rotWithShape="1">
              <a:gsLst>
                <a:gs pos="0">
                  <a:schemeClr val="accent1"/>
                </a:gs>
                <a:gs pos="100000">
                  <a:schemeClr val="accent2"/>
                </a:gs>
              </a:gsLst>
              <a:lin ang="5400000" scaled="0"/>
              <a:tileRect/>
            </a:gradFill>
            <a:beve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009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6492A0D-6B2B-464C-AB85-8A2AC0D77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3DDC01D-1457-421B-91B7-A37911A14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pic>
        <p:nvPicPr>
          <p:cNvPr id="55" name="Graphic 54">
            <a:extLst>
              <a:ext uri="{FF2B5EF4-FFF2-40B4-BE49-F238E27FC236}">
                <a16:creationId xmlns:a16="http://schemas.microsoft.com/office/drawing/2014/main" id="{62D6955C-623F-4E24-BDCB-C554684CBF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402303" y="-2670815"/>
            <a:ext cx="5475723" cy="12188952"/>
          </a:xfrm>
          <a:prstGeom prst="rect">
            <a:avLst/>
          </a:prstGeom>
        </p:spPr>
      </p:pic>
      <p:sp>
        <p:nvSpPr>
          <p:cNvPr id="2" name="Title 1">
            <a:extLst>
              <a:ext uri="{FF2B5EF4-FFF2-40B4-BE49-F238E27FC236}">
                <a16:creationId xmlns:a16="http://schemas.microsoft.com/office/drawing/2014/main" id="{DD20040B-6DB2-EE18-C460-C765EE025ECC}"/>
              </a:ext>
            </a:extLst>
          </p:cNvPr>
          <p:cNvSpPr>
            <a:spLocks noGrp="1"/>
          </p:cNvSpPr>
          <p:nvPr>
            <p:ph type="title"/>
          </p:nvPr>
        </p:nvSpPr>
        <p:spPr>
          <a:xfrm>
            <a:off x="1463040" y="685800"/>
            <a:ext cx="4882896" cy="2252306"/>
          </a:xfrm>
        </p:spPr>
        <p:txBody>
          <a:bodyPr anchor="t">
            <a:normAutofit/>
          </a:bodyPr>
          <a:lstStyle/>
          <a:p>
            <a:r>
              <a:rPr lang="en-US" sz="2800" dirty="0">
                <a:latin typeface="Fira Code" pitchFamily="1" charset="0"/>
                <a:ea typeface="Fira Code" pitchFamily="1" charset="0"/>
                <a:cs typeface="Fira Code" pitchFamily="1" charset="0"/>
              </a:rPr>
              <a:t>Classic Car Products (1/2)</a:t>
            </a:r>
          </a:p>
        </p:txBody>
      </p:sp>
      <p:sp>
        <p:nvSpPr>
          <p:cNvPr id="57" name="Rectangle 56">
            <a:extLst>
              <a:ext uri="{FF2B5EF4-FFF2-40B4-BE49-F238E27FC236}">
                <a16:creationId xmlns:a16="http://schemas.microsoft.com/office/drawing/2014/main" id="{FB154F73-29A0-4CF8-939B-DD0DDA229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F84C139-FF59-295B-A981-60BC6CB75B1C}"/>
              </a:ext>
            </a:extLst>
          </p:cNvPr>
          <p:cNvSpPr>
            <a:spLocks noGrp="1"/>
          </p:cNvSpPr>
          <p:nvPr>
            <p:ph idx="1"/>
          </p:nvPr>
        </p:nvSpPr>
        <p:spPr>
          <a:xfrm>
            <a:off x="1463040" y="1723506"/>
            <a:ext cx="4882896" cy="2196390"/>
          </a:xfrm>
        </p:spPr>
        <p:txBody>
          <a:bodyPr>
            <a:normAutofit/>
          </a:bodyPr>
          <a:lstStyle/>
          <a:p>
            <a:pPr marL="0" indent="0">
              <a:buNone/>
            </a:pPr>
            <a:r>
              <a:rPr lang="en-US" sz="1800" dirty="0">
                <a:latin typeface="Fira Code" pitchFamily="1" charset="0"/>
                <a:ea typeface="Fira Code" pitchFamily="1" charset="0"/>
                <a:cs typeface="Fira Code" pitchFamily="1" charset="0"/>
              </a:rPr>
              <a:t>SELECT warehouseCode, productCode, quantityInStock, productline</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WHERE warehouseCode = “b”</a:t>
            </a:r>
          </a:p>
          <a:p>
            <a:pPr marL="0" indent="0">
              <a:buNone/>
            </a:pPr>
            <a:r>
              <a:rPr lang="en-US" sz="1800" dirty="0">
                <a:latin typeface="Fira Code" pitchFamily="1" charset="0"/>
                <a:ea typeface="Fira Code" pitchFamily="1" charset="0"/>
                <a:cs typeface="Fira Code" pitchFamily="1" charset="0"/>
              </a:rPr>
              <a:t>ORDER BY quantityInStock;</a:t>
            </a:r>
          </a:p>
        </p:txBody>
      </p:sp>
      <p:pic>
        <p:nvPicPr>
          <p:cNvPr id="11" name="Picture 10">
            <a:extLst>
              <a:ext uri="{FF2B5EF4-FFF2-40B4-BE49-F238E27FC236}">
                <a16:creationId xmlns:a16="http://schemas.microsoft.com/office/drawing/2014/main" id="{9346D6F8-4C23-20EA-165F-AFFC5EDDD846}"/>
              </a:ext>
            </a:extLst>
          </p:cNvPr>
          <p:cNvPicPr>
            <a:picLocks noChangeAspect="1"/>
          </p:cNvPicPr>
          <p:nvPr/>
        </p:nvPicPr>
        <p:blipFill>
          <a:blip r:embed="rId4"/>
          <a:stretch>
            <a:fillRect/>
          </a:stretch>
        </p:blipFill>
        <p:spPr>
          <a:xfrm>
            <a:off x="6581556" y="1577634"/>
            <a:ext cx="5124887" cy="3702730"/>
          </a:xfrm>
          <a:prstGeom prst="rect">
            <a:avLst/>
          </a:prstGeom>
        </p:spPr>
      </p:pic>
      <p:sp>
        <p:nvSpPr>
          <p:cNvPr id="59" name="Rectangle 58">
            <a:extLst>
              <a:ext uri="{FF2B5EF4-FFF2-40B4-BE49-F238E27FC236}">
                <a16:creationId xmlns:a16="http://schemas.microsoft.com/office/drawing/2014/main" id="{9B0011D9-F7F7-406C-9DF8-6E5D0404D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2">
            <a:extLst>
              <a:ext uri="{FF2B5EF4-FFF2-40B4-BE49-F238E27FC236}">
                <a16:creationId xmlns:a16="http://schemas.microsoft.com/office/drawing/2014/main" id="{F9046A6F-3BE2-FE81-8613-A4659EB31F9C}"/>
              </a:ext>
            </a:extLst>
          </p:cNvPr>
          <p:cNvSpPr txBox="1">
            <a:spLocks/>
          </p:cNvSpPr>
          <p:nvPr/>
        </p:nvSpPr>
        <p:spPr>
          <a:xfrm>
            <a:off x="1459990" y="4273550"/>
            <a:ext cx="4958966" cy="95250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Fira Code" pitchFamily="1" charset="0"/>
                <a:ea typeface="Fira Code" pitchFamily="1" charset="0"/>
                <a:cs typeface="Fira Code" pitchFamily="1" charset="0"/>
              </a:rPr>
              <a:t>* Warehouse (b) has only Classic Cars and it has 38 unique car items and a total of 219183 cars.</a:t>
            </a:r>
          </a:p>
        </p:txBody>
      </p:sp>
    </p:spTree>
    <p:extLst>
      <p:ext uri="{BB962C8B-B14F-4D97-AF65-F5344CB8AC3E}">
        <p14:creationId xmlns:p14="http://schemas.microsoft.com/office/powerpoint/2010/main" val="13410192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1" name="Rectangle 50">
            <a:extLst>
              <a:ext uri="{FF2B5EF4-FFF2-40B4-BE49-F238E27FC236}">
                <a16:creationId xmlns:a16="http://schemas.microsoft.com/office/drawing/2014/main" id="{76492A0D-6B2B-464C-AB85-8A2AC0D77D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53DDC01D-1457-421B-91B7-A37911A142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pic>
        <p:nvPicPr>
          <p:cNvPr id="55" name="Graphic 54">
            <a:extLst>
              <a:ext uri="{FF2B5EF4-FFF2-40B4-BE49-F238E27FC236}">
                <a16:creationId xmlns:a16="http://schemas.microsoft.com/office/drawing/2014/main" id="{62D6955C-623F-4E24-BDCB-C554684CBFD8}"/>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402303" y="-2670815"/>
            <a:ext cx="5475723" cy="12188952"/>
          </a:xfrm>
          <a:prstGeom prst="rect">
            <a:avLst/>
          </a:prstGeom>
        </p:spPr>
      </p:pic>
      <p:sp>
        <p:nvSpPr>
          <p:cNvPr id="2" name="Title 1">
            <a:extLst>
              <a:ext uri="{FF2B5EF4-FFF2-40B4-BE49-F238E27FC236}">
                <a16:creationId xmlns:a16="http://schemas.microsoft.com/office/drawing/2014/main" id="{DD20040B-6DB2-EE18-C460-C765EE025ECC}"/>
              </a:ext>
            </a:extLst>
          </p:cNvPr>
          <p:cNvSpPr>
            <a:spLocks noGrp="1"/>
          </p:cNvSpPr>
          <p:nvPr>
            <p:ph type="title"/>
          </p:nvPr>
        </p:nvSpPr>
        <p:spPr>
          <a:xfrm>
            <a:off x="1463040" y="685800"/>
            <a:ext cx="4882896" cy="1550452"/>
          </a:xfrm>
        </p:spPr>
        <p:txBody>
          <a:bodyPr anchor="t">
            <a:normAutofit/>
          </a:bodyPr>
          <a:lstStyle/>
          <a:p>
            <a:r>
              <a:rPr lang="en-US" sz="2800" dirty="0">
                <a:latin typeface="Fira Code" pitchFamily="1" charset="0"/>
                <a:ea typeface="Fira Code" pitchFamily="1" charset="0"/>
                <a:cs typeface="Fira Code" pitchFamily="1" charset="0"/>
              </a:rPr>
              <a:t>Classic Car Products (2/2)</a:t>
            </a:r>
          </a:p>
        </p:txBody>
      </p:sp>
      <p:sp>
        <p:nvSpPr>
          <p:cNvPr id="57" name="Rectangle 56">
            <a:extLst>
              <a:ext uri="{FF2B5EF4-FFF2-40B4-BE49-F238E27FC236}">
                <a16:creationId xmlns:a16="http://schemas.microsoft.com/office/drawing/2014/main" id="{FB154F73-29A0-4CF8-939B-DD0DDA2295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F84C139-FF59-295B-A981-60BC6CB75B1C}"/>
              </a:ext>
            </a:extLst>
          </p:cNvPr>
          <p:cNvSpPr>
            <a:spLocks noGrp="1"/>
          </p:cNvSpPr>
          <p:nvPr>
            <p:ph idx="1"/>
          </p:nvPr>
        </p:nvSpPr>
        <p:spPr>
          <a:xfrm>
            <a:off x="1501074" y="2327275"/>
            <a:ext cx="4882896" cy="2016126"/>
          </a:xfrm>
        </p:spPr>
        <p:txBody>
          <a:bodyPr>
            <a:normAutofit/>
          </a:bodyPr>
          <a:lstStyle/>
          <a:p>
            <a:pPr marL="0" indent="0">
              <a:buNone/>
            </a:pPr>
            <a:r>
              <a:rPr lang="en-US" sz="1800" dirty="0">
                <a:latin typeface="Fira Code" pitchFamily="1" charset="0"/>
                <a:ea typeface="Fira Code" pitchFamily="1" charset="0"/>
                <a:cs typeface="Fira Code" pitchFamily="1" charset="0"/>
              </a:rPr>
              <a:t>SELECT warehouseCode, productCode, quantityInStock, productline</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WHERE warehouseCode = “b”</a:t>
            </a:r>
          </a:p>
          <a:p>
            <a:pPr marL="0" indent="0">
              <a:buNone/>
            </a:pPr>
            <a:r>
              <a:rPr lang="en-US" sz="1800" dirty="0">
                <a:latin typeface="Fira Code" pitchFamily="1" charset="0"/>
                <a:ea typeface="Fira Code" pitchFamily="1" charset="0"/>
                <a:cs typeface="Fira Code" pitchFamily="1" charset="0"/>
              </a:rPr>
              <a:t>ORDER BY quantityInStock;</a:t>
            </a:r>
          </a:p>
        </p:txBody>
      </p:sp>
      <p:pic>
        <p:nvPicPr>
          <p:cNvPr id="8" name="Picture 7">
            <a:extLst>
              <a:ext uri="{FF2B5EF4-FFF2-40B4-BE49-F238E27FC236}">
                <a16:creationId xmlns:a16="http://schemas.microsoft.com/office/drawing/2014/main" id="{90BF5C2A-981B-9A87-2A75-925CF07E7646}"/>
              </a:ext>
            </a:extLst>
          </p:cNvPr>
          <p:cNvPicPr>
            <a:picLocks noChangeAspect="1"/>
          </p:cNvPicPr>
          <p:nvPr/>
        </p:nvPicPr>
        <p:blipFill>
          <a:blip r:embed="rId4"/>
          <a:stretch>
            <a:fillRect/>
          </a:stretch>
        </p:blipFill>
        <p:spPr>
          <a:xfrm>
            <a:off x="6581556" y="1577634"/>
            <a:ext cx="5124887" cy="3702730"/>
          </a:xfrm>
          <a:prstGeom prst="rect">
            <a:avLst/>
          </a:prstGeom>
        </p:spPr>
      </p:pic>
      <p:sp>
        <p:nvSpPr>
          <p:cNvPr id="59" name="Rectangle 58">
            <a:extLst>
              <a:ext uri="{FF2B5EF4-FFF2-40B4-BE49-F238E27FC236}">
                <a16:creationId xmlns:a16="http://schemas.microsoft.com/office/drawing/2014/main" id="{9B0011D9-F7F7-406C-9DF8-6E5D0404D61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F9046A6F-3BE2-FE81-8613-A4659EB31F9C}"/>
              </a:ext>
            </a:extLst>
          </p:cNvPr>
          <p:cNvSpPr txBox="1">
            <a:spLocks/>
          </p:cNvSpPr>
          <p:nvPr/>
        </p:nvSpPr>
        <p:spPr>
          <a:xfrm>
            <a:off x="1463039" y="4686299"/>
            <a:ext cx="4958966" cy="68580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Fira Code" pitchFamily="1" charset="0"/>
                <a:ea typeface="Fira Code" pitchFamily="1" charset="0"/>
                <a:cs typeface="Fira Code" pitchFamily="1" charset="0"/>
              </a:rPr>
              <a:t>* Warehouse (b) has only Classic Cars and it has 38 unique car items and a total of 219183 cars.</a:t>
            </a:r>
          </a:p>
        </p:txBody>
      </p:sp>
    </p:spTree>
    <p:extLst>
      <p:ext uri="{BB962C8B-B14F-4D97-AF65-F5344CB8AC3E}">
        <p14:creationId xmlns:p14="http://schemas.microsoft.com/office/powerpoint/2010/main" val="9807102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 name="Rectangle 111">
            <a:extLst>
              <a:ext uri="{FF2B5EF4-FFF2-40B4-BE49-F238E27FC236}">
                <a16:creationId xmlns:a16="http://schemas.microsoft.com/office/drawing/2014/main" id="{9A3403D0-23AC-4B03-8081-0982C43DD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05B1F9C8-178C-42CE-AED4-A58839B798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2133600" y="685800"/>
            <a:ext cx="10058400" cy="5486400"/>
          </a:xfrm>
          <a:prstGeom prst="rect">
            <a:avLst/>
          </a:prstGeom>
          <a:solidFill>
            <a:schemeClr val="bg1">
              <a:lumMod val="95000"/>
            </a:schemeClr>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0" i="0" u="none" strike="noStrike" cap="none" spc="0" normalizeH="0" baseline="0" dirty="0">
              <a:ln>
                <a:noFill/>
              </a:ln>
              <a:solidFill>
                <a:srgbClr val="000000"/>
              </a:solidFill>
              <a:effectLst/>
              <a:uFillTx/>
              <a:latin typeface="Helvetica Neue Medium"/>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DD20040B-6DB2-EE18-C460-C765EE025ECC}"/>
              </a:ext>
            </a:extLst>
          </p:cNvPr>
          <p:cNvSpPr>
            <a:spLocks noGrp="1"/>
          </p:cNvSpPr>
          <p:nvPr>
            <p:ph type="title"/>
          </p:nvPr>
        </p:nvSpPr>
        <p:spPr>
          <a:xfrm>
            <a:off x="1463040" y="816499"/>
            <a:ext cx="4432937" cy="1289050"/>
          </a:xfrm>
        </p:spPr>
        <p:txBody>
          <a:bodyPr anchor="t">
            <a:normAutofit/>
          </a:bodyPr>
          <a:lstStyle/>
          <a:p>
            <a:r>
              <a:rPr lang="en-US" sz="2800" dirty="0">
                <a:latin typeface="Fira Code" pitchFamily="1" charset="0"/>
                <a:ea typeface="Fira Code" pitchFamily="1" charset="0"/>
                <a:cs typeface="Fira Code" pitchFamily="1" charset="0"/>
              </a:rPr>
              <a:t>Vintage Car Products</a:t>
            </a:r>
          </a:p>
        </p:txBody>
      </p:sp>
      <p:sp>
        <p:nvSpPr>
          <p:cNvPr id="114" name="Rectangle 113">
            <a:extLst>
              <a:ext uri="{FF2B5EF4-FFF2-40B4-BE49-F238E27FC236}">
                <a16:creationId xmlns:a16="http://schemas.microsoft.com/office/drawing/2014/main" id="{B0CEF843-5EDB-4EFF-9FC3-B058D4CD22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9764" y="685797"/>
            <a:ext cx="118872" cy="15504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F84C139-FF59-295B-A981-60BC6CB75B1C}"/>
              </a:ext>
            </a:extLst>
          </p:cNvPr>
          <p:cNvSpPr>
            <a:spLocks noGrp="1"/>
          </p:cNvSpPr>
          <p:nvPr>
            <p:ph idx="1"/>
          </p:nvPr>
        </p:nvSpPr>
        <p:spPr>
          <a:xfrm>
            <a:off x="1463040" y="2268296"/>
            <a:ext cx="4432937" cy="2004020"/>
          </a:xfrm>
        </p:spPr>
        <p:txBody>
          <a:bodyPr>
            <a:normAutofit/>
          </a:bodyPr>
          <a:lstStyle/>
          <a:p>
            <a:pPr marL="0" indent="0">
              <a:buNone/>
            </a:pPr>
            <a:r>
              <a:rPr lang="en-US" sz="1800" dirty="0">
                <a:latin typeface="Fira Code" pitchFamily="1" charset="0"/>
                <a:ea typeface="Fira Code" pitchFamily="1" charset="0"/>
                <a:cs typeface="Fira Code" pitchFamily="1" charset="0"/>
              </a:rPr>
              <a:t>SELECT warehouseCode, productCode, quantityInStock, productline</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WHERE warehouseCode = “c”</a:t>
            </a:r>
          </a:p>
          <a:p>
            <a:pPr marL="0" indent="0">
              <a:buNone/>
            </a:pPr>
            <a:r>
              <a:rPr lang="en-US" sz="1800" dirty="0">
                <a:latin typeface="Fira Code" pitchFamily="1" charset="0"/>
                <a:ea typeface="Fira Code" pitchFamily="1" charset="0"/>
                <a:cs typeface="Fira Code" pitchFamily="1" charset="0"/>
              </a:rPr>
              <a:t>ORDER BY quantityInStock;</a:t>
            </a:r>
          </a:p>
        </p:txBody>
      </p:sp>
      <p:pic>
        <p:nvPicPr>
          <p:cNvPr id="5" name="Picture 4" descr="A table with numbers and letters&#10;&#10;Description automatically generated">
            <a:extLst>
              <a:ext uri="{FF2B5EF4-FFF2-40B4-BE49-F238E27FC236}">
                <a16:creationId xmlns:a16="http://schemas.microsoft.com/office/drawing/2014/main" id="{7A11F055-0FDE-69A7-3F28-792BF39A3916}"/>
              </a:ext>
            </a:extLst>
          </p:cNvPr>
          <p:cNvPicPr>
            <a:picLocks noChangeAspect="1"/>
          </p:cNvPicPr>
          <p:nvPr/>
        </p:nvPicPr>
        <p:blipFill rotWithShape="1">
          <a:blip r:embed="rId2"/>
          <a:srcRect r="2" b="884"/>
          <a:stretch/>
        </p:blipFill>
        <p:spPr>
          <a:xfrm>
            <a:off x="6296024" y="281954"/>
            <a:ext cx="5630647" cy="5890246"/>
          </a:xfrm>
          <a:prstGeom prst="rect">
            <a:avLst/>
          </a:prstGeom>
        </p:spPr>
      </p:pic>
      <p:sp>
        <p:nvSpPr>
          <p:cNvPr id="105" name="Rectangle 104">
            <a:extLst>
              <a:ext uri="{FF2B5EF4-FFF2-40B4-BE49-F238E27FC236}">
                <a16:creationId xmlns:a16="http://schemas.microsoft.com/office/drawing/2014/main" id="{DC0FE031-FEED-4A22-95A5-5747EEB946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073128" y="6172201"/>
            <a:ext cx="118872" cy="685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F9046A6F-3BE2-FE81-8613-A4659EB31F9C}"/>
              </a:ext>
            </a:extLst>
          </p:cNvPr>
          <p:cNvSpPr txBox="1">
            <a:spLocks/>
          </p:cNvSpPr>
          <p:nvPr/>
        </p:nvSpPr>
        <p:spPr>
          <a:xfrm>
            <a:off x="1527807" y="5025398"/>
            <a:ext cx="4432937" cy="8785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Fira Code" pitchFamily="1" charset="0"/>
                <a:ea typeface="Fira Code" pitchFamily="1" charset="0"/>
                <a:cs typeface="Fira Code" pitchFamily="1" charset="0"/>
              </a:rPr>
              <a:t>* Warehouse (c) has only Vintage Cars and it has 24 unique car items and a total of 124880 cars.</a:t>
            </a:r>
          </a:p>
        </p:txBody>
      </p:sp>
    </p:spTree>
    <p:extLst>
      <p:ext uri="{BB962C8B-B14F-4D97-AF65-F5344CB8AC3E}">
        <p14:creationId xmlns:p14="http://schemas.microsoft.com/office/powerpoint/2010/main" val="40320532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9" name="Rectangle 118">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0040B-6DB2-EE18-C460-C765EE025ECC}"/>
              </a:ext>
            </a:extLst>
          </p:cNvPr>
          <p:cNvSpPr>
            <a:spLocks noGrp="1"/>
          </p:cNvSpPr>
          <p:nvPr>
            <p:ph type="title"/>
          </p:nvPr>
        </p:nvSpPr>
        <p:spPr>
          <a:xfrm>
            <a:off x="793662" y="386930"/>
            <a:ext cx="10066122" cy="1298448"/>
          </a:xfrm>
        </p:spPr>
        <p:txBody>
          <a:bodyPr anchor="b">
            <a:normAutofit/>
          </a:bodyPr>
          <a:lstStyle/>
          <a:p>
            <a:r>
              <a:rPr lang="en-US" sz="2800" dirty="0">
                <a:latin typeface="Fira Code" pitchFamily="1" charset="0"/>
                <a:ea typeface="Fira Code" pitchFamily="1" charset="0"/>
                <a:cs typeface="Fira Code" pitchFamily="1" charset="0"/>
              </a:rPr>
              <a:t>Ship Products</a:t>
            </a:r>
          </a:p>
        </p:txBody>
      </p:sp>
      <p:sp>
        <p:nvSpPr>
          <p:cNvPr id="121" name="Rectangle 120">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Rectangle 12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F84C139-FF59-295B-A981-60BC6CB75B1C}"/>
              </a:ext>
            </a:extLst>
          </p:cNvPr>
          <p:cNvSpPr>
            <a:spLocks noGrp="1"/>
          </p:cNvSpPr>
          <p:nvPr>
            <p:ph idx="1"/>
          </p:nvPr>
        </p:nvSpPr>
        <p:spPr>
          <a:xfrm>
            <a:off x="793661" y="2599509"/>
            <a:ext cx="4530898" cy="2596253"/>
          </a:xfrm>
        </p:spPr>
        <p:txBody>
          <a:bodyPr anchor="ctr">
            <a:normAutofit/>
          </a:bodyPr>
          <a:lstStyle/>
          <a:p>
            <a:pPr marL="0" indent="0">
              <a:buNone/>
            </a:pPr>
            <a:r>
              <a:rPr lang="en-US" sz="1800" dirty="0">
                <a:latin typeface="Fira Code" pitchFamily="1" charset="0"/>
                <a:ea typeface="Fira Code" pitchFamily="1" charset="0"/>
                <a:cs typeface="Fira Code" pitchFamily="1" charset="0"/>
              </a:rPr>
              <a:t>SELECT warehouseCode, productCode, quantityInStock, productline</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WHERE warehouseCode = “d” AND productline = 'Ships'</a:t>
            </a:r>
          </a:p>
          <a:p>
            <a:pPr marL="0" indent="0">
              <a:buNone/>
            </a:pPr>
            <a:r>
              <a:rPr lang="en-US" sz="1800" dirty="0">
                <a:latin typeface="Fira Code" pitchFamily="1" charset="0"/>
                <a:ea typeface="Fira Code" pitchFamily="1" charset="0"/>
                <a:cs typeface="Fira Code" pitchFamily="1" charset="0"/>
              </a:rPr>
              <a:t>ORDER BY quantityInStock;</a:t>
            </a:r>
          </a:p>
        </p:txBody>
      </p:sp>
      <p:pic>
        <p:nvPicPr>
          <p:cNvPr id="7" name="Picture 6">
            <a:extLst>
              <a:ext uri="{FF2B5EF4-FFF2-40B4-BE49-F238E27FC236}">
                <a16:creationId xmlns:a16="http://schemas.microsoft.com/office/drawing/2014/main" id="{8DB243EC-5419-664F-B0DD-432DC21D3726}"/>
              </a:ext>
            </a:extLst>
          </p:cNvPr>
          <p:cNvPicPr>
            <a:picLocks noChangeAspect="1"/>
          </p:cNvPicPr>
          <p:nvPr/>
        </p:nvPicPr>
        <p:blipFill>
          <a:blip r:embed="rId2"/>
          <a:stretch>
            <a:fillRect/>
          </a:stretch>
        </p:blipFill>
        <p:spPr>
          <a:xfrm>
            <a:off x="5911532" y="3156813"/>
            <a:ext cx="5150277" cy="2369127"/>
          </a:xfrm>
          <a:prstGeom prst="rect">
            <a:avLst/>
          </a:prstGeom>
        </p:spPr>
      </p:pic>
      <p:sp>
        <p:nvSpPr>
          <p:cNvPr id="125" name="Rectangle 124">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0C22BE6-628E-A6C9-734E-D355AAE42FBE}"/>
              </a:ext>
            </a:extLst>
          </p:cNvPr>
          <p:cNvSpPr txBox="1">
            <a:spLocks/>
          </p:cNvSpPr>
          <p:nvPr/>
        </p:nvSpPr>
        <p:spPr>
          <a:xfrm>
            <a:off x="793661" y="5241895"/>
            <a:ext cx="4432937" cy="700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Fira Code" pitchFamily="1" charset="0"/>
                <a:ea typeface="Fira Code" pitchFamily="1" charset="0"/>
                <a:cs typeface="Fira Code" pitchFamily="1" charset="0"/>
              </a:rPr>
              <a:t>* Warehouse (d) has 9 unique Ship items and a total of 26833 Ships.</a:t>
            </a:r>
          </a:p>
        </p:txBody>
      </p:sp>
    </p:spTree>
    <p:extLst>
      <p:ext uri="{BB962C8B-B14F-4D97-AF65-F5344CB8AC3E}">
        <p14:creationId xmlns:p14="http://schemas.microsoft.com/office/powerpoint/2010/main" val="32574229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20040B-6DB2-EE18-C460-C765EE025ECC}"/>
              </a:ext>
            </a:extLst>
          </p:cNvPr>
          <p:cNvSpPr>
            <a:spLocks noGrp="1"/>
          </p:cNvSpPr>
          <p:nvPr>
            <p:ph type="title"/>
          </p:nvPr>
        </p:nvSpPr>
        <p:spPr>
          <a:xfrm>
            <a:off x="762000" y="1143486"/>
            <a:ext cx="2844800" cy="1437406"/>
          </a:xfrm>
        </p:spPr>
        <p:txBody>
          <a:bodyPr anchor="t">
            <a:normAutofit/>
          </a:bodyPr>
          <a:lstStyle/>
          <a:p>
            <a:r>
              <a:rPr lang="en-US" sz="2800" dirty="0">
                <a:latin typeface="Fira Code" pitchFamily="1" charset="0"/>
                <a:ea typeface="Fira Code" pitchFamily="1" charset="0"/>
                <a:cs typeface="Fira Code" pitchFamily="1" charset="0"/>
              </a:rPr>
              <a:t>Train Products</a:t>
            </a:r>
          </a:p>
        </p:txBody>
      </p:sp>
      <p:cxnSp>
        <p:nvCxnSpPr>
          <p:cNvPr id="130" name="Straight Connector 129">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65140" y="871146"/>
            <a:ext cx="736939"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Content Placeholder 2">
            <a:extLst>
              <a:ext uri="{FF2B5EF4-FFF2-40B4-BE49-F238E27FC236}">
                <a16:creationId xmlns:a16="http://schemas.microsoft.com/office/drawing/2014/main" id="{AF84C139-FF59-295B-A981-60BC6CB75B1C}"/>
              </a:ext>
            </a:extLst>
          </p:cNvPr>
          <p:cNvSpPr>
            <a:spLocks noGrp="1"/>
          </p:cNvSpPr>
          <p:nvPr>
            <p:ph idx="1"/>
          </p:nvPr>
        </p:nvSpPr>
        <p:spPr>
          <a:xfrm>
            <a:off x="3795747" y="838200"/>
            <a:ext cx="7531113" cy="1866358"/>
          </a:xfrm>
        </p:spPr>
        <p:txBody>
          <a:bodyPr>
            <a:normAutofit/>
          </a:bodyPr>
          <a:lstStyle/>
          <a:p>
            <a:pPr marL="0" indent="0">
              <a:buNone/>
            </a:pPr>
            <a:r>
              <a:rPr lang="en-US" sz="1800" dirty="0">
                <a:latin typeface="Fira Code" pitchFamily="1" charset="0"/>
                <a:ea typeface="Fira Code" pitchFamily="1" charset="0"/>
                <a:cs typeface="Fira Code" pitchFamily="1" charset="0"/>
              </a:rPr>
              <a:t>SELECT warehouseCode, productCode, quantityInStock, productline</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WHERE warehouseCode = “d” AND productline = ‘Trains'</a:t>
            </a:r>
          </a:p>
          <a:p>
            <a:pPr marL="0" indent="0">
              <a:buNone/>
            </a:pPr>
            <a:r>
              <a:rPr lang="en-US" sz="1800" dirty="0">
                <a:latin typeface="Fira Code" pitchFamily="1" charset="0"/>
                <a:ea typeface="Fira Code" pitchFamily="1" charset="0"/>
                <a:cs typeface="Fira Code" pitchFamily="1" charset="0"/>
              </a:rPr>
              <a:t>ORDER BY quantityInStock;</a:t>
            </a:r>
          </a:p>
        </p:txBody>
      </p:sp>
      <p:pic>
        <p:nvPicPr>
          <p:cNvPr id="5" name="Picture 4">
            <a:extLst>
              <a:ext uri="{FF2B5EF4-FFF2-40B4-BE49-F238E27FC236}">
                <a16:creationId xmlns:a16="http://schemas.microsoft.com/office/drawing/2014/main" id="{AE302DD7-41D6-CFD7-7860-F85F9AF5D209}"/>
              </a:ext>
            </a:extLst>
          </p:cNvPr>
          <p:cNvPicPr>
            <a:picLocks noChangeAspect="1"/>
          </p:cNvPicPr>
          <p:nvPr/>
        </p:nvPicPr>
        <p:blipFill>
          <a:blip r:embed="rId2"/>
          <a:stretch>
            <a:fillRect/>
          </a:stretch>
        </p:blipFill>
        <p:spPr>
          <a:xfrm>
            <a:off x="801757" y="2970949"/>
            <a:ext cx="10591800" cy="2356674"/>
          </a:xfrm>
          <a:prstGeom prst="rect">
            <a:avLst/>
          </a:prstGeom>
        </p:spPr>
      </p:pic>
      <p:sp>
        <p:nvSpPr>
          <p:cNvPr id="6" name="Content Placeholder 2">
            <a:extLst>
              <a:ext uri="{FF2B5EF4-FFF2-40B4-BE49-F238E27FC236}">
                <a16:creationId xmlns:a16="http://schemas.microsoft.com/office/drawing/2014/main" id="{6FDF795C-173E-8D3C-9F76-324BF4D0988C}"/>
              </a:ext>
            </a:extLst>
          </p:cNvPr>
          <p:cNvSpPr txBox="1">
            <a:spLocks/>
          </p:cNvSpPr>
          <p:nvPr/>
        </p:nvSpPr>
        <p:spPr>
          <a:xfrm>
            <a:off x="762000" y="5636557"/>
            <a:ext cx="10631557" cy="70059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latin typeface="Fira Code" pitchFamily="1" charset="0"/>
                <a:ea typeface="Fira Code" pitchFamily="1" charset="0"/>
                <a:cs typeface="Fira Code" pitchFamily="1" charset="0"/>
              </a:rPr>
              <a:t>* Warehouse (d) has 3 unique Train items and a total of 16696 Trains.</a:t>
            </a:r>
          </a:p>
        </p:txBody>
      </p:sp>
    </p:spTree>
    <p:extLst>
      <p:ext uri="{BB962C8B-B14F-4D97-AF65-F5344CB8AC3E}">
        <p14:creationId xmlns:p14="http://schemas.microsoft.com/office/powerpoint/2010/main" val="27138522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20040B-6DB2-EE18-C460-C765EE025ECC}"/>
              </a:ext>
            </a:extLst>
          </p:cNvPr>
          <p:cNvSpPr>
            <a:spLocks noGrp="1"/>
          </p:cNvSpPr>
          <p:nvPr>
            <p:ph type="title"/>
          </p:nvPr>
        </p:nvSpPr>
        <p:spPr>
          <a:xfrm>
            <a:off x="645064" y="525982"/>
            <a:ext cx="4282983" cy="1200361"/>
          </a:xfrm>
        </p:spPr>
        <p:txBody>
          <a:bodyPr anchor="b">
            <a:normAutofit/>
          </a:bodyPr>
          <a:lstStyle/>
          <a:p>
            <a:r>
              <a:rPr lang="en-US" sz="2800" dirty="0">
                <a:latin typeface="Fira Code" pitchFamily="1" charset="0"/>
                <a:ea typeface="Fira Code" pitchFamily="1" charset="0"/>
                <a:cs typeface="Fira Code" pitchFamily="1" charset="0"/>
              </a:rPr>
              <a:t>Truck &amp; Bus Products</a:t>
            </a:r>
          </a:p>
        </p:txBody>
      </p:sp>
      <p:sp>
        <p:nvSpPr>
          <p:cNvPr id="137" name="Rectangle 13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AF84C139-FF59-295B-A981-60BC6CB75B1C}"/>
              </a:ext>
            </a:extLst>
          </p:cNvPr>
          <p:cNvSpPr>
            <a:spLocks noGrp="1"/>
          </p:cNvSpPr>
          <p:nvPr>
            <p:ph idx="1"/>
          </p:nvPr>
        </p:nvSpPr>
        <p:spPr>
          <a:xfrm>
            <a:off x="645066" y="2031101"/>
            <a:ext cx="4282984" cy="3511943"/>
          </a:xfrm>
        </p:spPr>
        <p:txBody>
          <a:bodyPr anchor="ctr">
            <a:normAutofit/>
          </a:bodyPr>
          <a:lstStyle/>
          <a:p>
            <a:pPr marL="0" indent="0">
              <a:buNone/>
            </a:pPr>
            <a:r>
              <a:rPr lang="en-US" sz="1800" dirty="0">
                <a:latin typeface="Fira Code" pitchFamily="1" charset="0"/>
                <a:ea typeface="Fira Code" pitchFamily="1" charset="0"/>
                <a:cs typeface="Fira Code" pitchFamily="1" charset="0"/>
              </a:rPr>
              <a:t>SELECT warehouseCode, productCode, quantityInStock, productline</a:t>
            </a:r>
          </a:p>
          <a:p>
            <a:pPr marL="0" indent="0">
              <a:buNone/>
            </a:pPr>
            <a:r>
              <a:rPr lang="en-US" sz="1800" dirty="0">
                <a:latin typeface="Fira Code" pitchFamily="1" charset="0"/>
                <a:ea typeface="Fira Code" pitchFamily="1" charset="0"/>
                <a:cs typeface="Fira Code" pitchFamily="1" charset="0"/>
              </a:rPr>
              <a:t>FROM mintclassics.products</a:t>
            </a:r>
          </a:p>
          <a:p>
            <a:pPr marL="0" indent="0">
              <a:buNone/>
            </a:pPr>
            <a:r>
              <a:rPr lang="en-US" sz="1800" dirty="0">
                <a:latin typeface="Fira Code" pitchFamily="1" charset="0"/>
                <a:ea typeface="Fira Code" pitchFamily="1" charset="0"/>
                <a:cs typeface="Fira Code" pitchFamily="1" charset="0"/>
              </a:rPr>
              <a:t>WHERE warehouseCode = “d” AND productline = ‘Truck and Buses'</a:t>
            </a:r>
          </a:p>
          <a:p>
            <a:pPr marL="0" indent="0">
              <a:buNone/>
            </a:pPr>
            <a:r>
              <a:rPr lang="en-US" sz="1800" dirty="0">
                <a:latin typeface="Fira Code" pitchFamily="1" charset="0"/>
                <a:ea typeface="Fira Code" pitchFamily="1" charset="0"/>
                <a:cs typeface="Fira Code" pitchFamily="1" charset="0"/>
              </a:rPr>
              <a:t>ORDER BY quantityInStock;</a:t>
            </a:r>
          </a:p>
        </p:txBody>
      </p:sp>
      <p:sp>
        <p:nvSpPr>
          <p:cNvPr id="139" name="Rectangle 13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Rectangle 14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291FB71-A0FE-F4FF-C01A-BC2F8242452C}"/>
              </a:ext>
            </a:extLst>
          </p:cNvPr>
          <p:cNvPicPr>
            <a:picLocks noChangeAspect="1"/>
          </p:cNvPicPr>
          <p:nvPr/>
        </p:nvPicPr>
        <p:blipFill>
          <a:blip r:embed="rId2"/>
          <a:stretch>
            <a:fillRect/>
          </a:stretch>
        </p:blipFill>
        <p:spPr>
          <a:xfrm>
            <a:off x="5987738" y="2018121"/>
            <a:ext cx="5628018" cy="2588888"/>
          </a:xfrm>
          <a:prstGeom prst="rect">
            <a:avLst/>
          </a:prstGeom>
        </p:spPr>
      </p:pic>
      <p:sp>
        <p:nvSpPr>
          <p:cNvPr id="8" name="Content Placeholder 2">
            <a:extLst>
              <a:ext uri="{FF2B5EF4-FFF2-40B4-BE49-F238E27FC236}">
                <a16:creationId xmlns:a16="http://schemas.microsoft.com/office/drawing/2014/main" id="{6FDF795C-173E-8D3C-9F76-324BF4D0988C}"/>
              </a:ext>
            </a:extLst>
          </p:cNvPr>
          <p:cNvSpPr txBox="1">
            <a:spLocks/>
          </p:cNvSpPr>
          <p:nvPr/>
        </p:nvSpPr>
        <p:spPr>
          <a:xfrm>
            <a:off x="616533" y="5774654"/>
            <a:ext cx="5033586" cy="8068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600" dirty="0">
                <a:solidFill>
                  <a:schemeClr val="bg1"/>
                </a:solidFill>
                <a:latin typeface="Fira Code" pitchFamily="1" charset="0"/>
                <a:ea typeface="Fira Code" pitchFamily="1" charset="0"/>
                <a:cs typeface="Fira Code" pitchFamily="1" charset="0"/>
              </a:rPr>
              <a:t>* Warehouse (d) has 11 unique Truck and bus items and a total of 35851 Trucks and Buses.</a:t>
            </a:r>
          </a:p>
        </p:txBody>
      </p:sp>
    </p:spTree>
    <p:extLst>
      <p:ext uri="{BB962C8B-B14F-4D97-AF65-F5344CB8AC3E}">
        <p14:creationId xmlns:p14="http://schemas.microsoft.com/office/powerpoint/2010/main" val="836721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2" name="Rectangle 2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43A6D-856F-4990-4703-30F748B4C439}"/>
              </a:ext>
            </a:extLst>
          </p:cNvPr>
          <p:cNvSpPr>
            <a:spLocks noGrp="1"/>
          </p:cNvSpPr>
          <p:nvPr>
            <p:ph type="title"/>
          </p:nvPr>
        </p:nvSpPr>
        <p:spPr>
          <a:xfrm>
            <a:off x="940063" y="1155700"/>
            <a:ext cx="2184137" cy="536701"/>
          </a:xfrm>
        </p:spPr>
        <p:txBody>
          <a:bodyPr anchor="b">
            <a:normAutofit/>
          </a:bodyPr>
          <a:lstStyle/>
          <a:p>
            <a:r>
              <a:rPr lang="en-US" sz="2800" dirty="0">
                <a:latin typeface="Fira Code" pitchFamily="1" charset="0"/>
                <a:ea typeface="Fira Code" pitchFamily="1" charset="0"/>
                <a:cs typeface="Fira Code" pitchFamily="1" charset="0"/>
              </a:rPr>
              <a:t>Revenue</a:t>
            </a:r>
          </a:p>
        </p:txBody>
      </p:sp>
      <p:sp>
        <p:nvSpPr>
          <p:cNvPr id="3" name="Content Placeholder 2">
            <a:extLst>
              <a:ext uri="{FF2B5EF4-FFF2-40B4-BE49-F238E27FC236}">
                <a16:creationId xmlns:a16="http://schemas.microsoft.com/office/drawing/2014/main" id="{2ACFC44C-0495-0650-8B72-DE05DFC658EB}"/>
              </a:ext>
            </a:extLst>
          </p:cNvPr>
          <p:cNvSpPr>
            <a:spLocks noGrp="1"/>
          </p:cNvSpPr>
          <p:nvPr>
            <p:ph idx="1"/>
          </p:nvPr>
        </p:nvSpPr>
        <p:spPr>
          <a:xfrm>
            <a:off x="940063" y="1925182"/>
            <a:ext cx="10267687" cy="3046868"/>
          </a:xfrm>
        </p:spPr>
        <p:txBody>
          <a:bodyPr anchor="ctr">
            <a:normAutofit/>
          </a:bodyPr>
          <a:lstStyle/>
          <a:p>
            <a:pPr marL="0" indent="0">
              <a:buNone/>
            </a:pPr>
            <a:r>
              <a:rPr lang="en-US" sz="800" dirty="0">
                <a:latin typeface="Fira Code" pitchFamily="1" charset="0"/>
                <a:ea typeface="Fira Code" pitchFamily="1" charset="0"/>
                <a:cs typeface="Fira Code" pitchFamily="1" charset="0"/>
              </a:rPr>
              <a:t>SELECT sub.productCode, p.productName, sub.avgSellPrice AS sellPrice, p.buyPrice, sub.totalSold, (sub.avgSellPrice - p.buyPrice) * sub.totalSold AS revenue</a:t>
            </a:r>
          </a:p>
          <a:p>
            <a:pPr marL="0" indent="0">
              <a:buNone/>
            </a:pPr>
            <a:r>
              <a:rPr lang="en-US" sz="800" dirty="0">
                <a:latin typeface="Fira Code" pitchFamily="1" charset="0"/>
                <a:ea typeface="Fira Code" pitchFamily="1" charset="0"/>
                <a:cs typeface="Fira Code" pitchFamily="1" charset="0"/>
              </a:rPr>
              <a:t>FROM(</a:t>
            </a:r>
          </a:p>
          <a:p>
            <a:pPr marL="0" indent="0">
              <a:buNone/>
            </a:pPr>
            <a:r>
              <a:rPr lang="en-US" sz="800" dirty="0">
                <a:latin typeface="Fira Code" pitchFamily="1" charset="0"/>
                <a:ea typeface="Fira Code" pitchFamily="1" charset="0"/>
                <a:cs typeface="Fira Code" pitchFamily="1" charset="0"/>
              </a:rPr>
              <a:t>	SELECT od.productCode,</a:t>
            </a:r>
          </a:p>
          <a:p>
            <a:pPr marL="0" indent="0">
              <a:buNone/>
            </a:pPr>
            <a:r>
              <a:rPr lang="en-US" sz="800" dirty="0">
                <a:latin typeface="Fira Code" pitchFamily="1" charset="0"/>
                <a:ea typeface="Fira Code" pitchFamily="1" charset="0"/>
                <a:cs typeface="Fira Code" pitchFamily="1" charset="0"/>
              </a:rPr>
              <a:t>	AVG(od.priceEach) AS avgSellPrice,</a:t>
            </a:r>
          </a:p>
          <a:p>
            <a:pPr marL="0" indent="0">
              <a:buNone/>
            </a:pPr>
            <a:r>
              <a:rPr lang="en-US" sz="800" dirty="0">
                <a:latin typeface="Fira Code" pitchFamily="1" charset="0"/>
                <a:ea typeface="Fira Code" pitchFamily="1" charset="0"/>
                <a:cs typeface="Fira Code" pitchFamily="1" charset="0"/>
              </a:rPr>
              <a:t>             SUM(od.quantityOrdered) AS totalSold</a:t>
            </a:r>
          </a:p>
          <a:p>
            <a:pPr marL="0" indent="0">
              <a:buNone/>
            </a:pPr>
            <a:r>
              <a:rPr lang="en-US" sz="800" dirty="0">
                <a:latin typeface="Fira Code" pitchFamily="1" charset="0"/>
                <a:ea typeface="Fira Code" pitchFamily="1" charset="0"/>
                <a:cs typeface="Fira Code" pitchFamily="1" charset="0"/>
              </a:rPr>
              <a:t>	FROM mintclassics.orderdetails od</a:t>
            </a:r>
          </a:p>
          <a:p>
            <a:pPr marL="0" indent="0">
              <a:buNone/>
            </a:pPr>
            <a:r>
              <a:rPr lang="en-US" sz="800" dirty="0">
                <a:latin typeface="Fira Code" pitchFamily="1" charset="0"/>
                <a:ea typeface="Fira Code" pitchFamily="1" charset="0"/>
                <a:cs typeface="Fira Code" pitchFamily="1" charset="0"/>
              </a:rPr>
              <a:t>	JOIN mintclassics.orders o</a:t>
            </a:r>
          </a:p>
          <a:p>
            <a:pPr marL="0" indent="0">
              <a:buNone/>
            </a:pPr>
            <a:r>
              <a:rPr lang="en-US" sz="800" dirty="0">
                <a:latin typeface="Fira Code" pitchFamily="1" charset="0"/>
                <a:ea typeface="Fira Code" pitchFamily="1" charset="0"/>
                <a:cs typeface="Fira Code" pitchFamily="1" charset="0"/>
              </a:rPr>
              <a:t>	ON od.orderNumber = o.orderNumber</a:t>
            </a:r>
          </a:p>
          <a:p>
            <a:pPr marL="0" indent="0">
              <a:buNone/>
            </a:pPr>
            <a:r>
              <a:rPr lang="en-US" sz="800" dirty="0">
                <a:latin typeface="Fira Code" pitchFamily="1" charset="0"/>
                <a:ea typeface="Fira Code" pitchFamily="1" charset="0"/>
                <a:cs typeface="Fira Code" pitchFamily="1" charset="0"/>
              </a:rPr>
              <a:t>	WHERE o.status IN ('Shipped', 'Resolved’)</a:t>
            </a:r>
          </a:p>
          <a:p>
            <a:pPr marL="0" indent="0">
              <a:buNone/>
            </a:pPr>
            <a:r>
              <a:rPr lang="en-US" sz="800" dirty="0">
                <a:latin typeface="Fira Code" pitchFamily="1" charset="0"/>
                <a:ea typeface="Fira Code" pitchFamily="1" charset="0"/>
                <a:cs typeface="Fira Code" pitchFamily="1" charset="0"/>
              </a:rPr>
              <a:t>	GROUP BY od.productCode</a:t>
            </a:r>
          </a:p>
          <a:p>
            <a:pPr marL="0" indent="0">
              <a:buNone/>
            </a:pPr>
            <a:r>
              <a:rPr lang="en-US" sz="800" dirty="0">
                <a:latin typeface="Fira Code" pitchFamily="1" charset="0"/>
                <a:ea typeface="Fira Code" pitchFamily="1" charset="0"/>
                <a:cs typeface="Fira Code" pitchFamily="1" charset="0"/>
              </a:rPr>
              <a:t>     ) AS sub</a:t>
            </a:r>
          </a:p>
          <a:p>
            <a:pPr marL="0" indent="0">
              <a:buNone/>
            </a:pPr>
            <a:r>
              <a:rPr lang="en-US" sz="800" dirty="0">
                <a:latin typeface="Fira Code" pitchFamily="1" charset="0"/>
                <a:ea typeface="Fira Code" pitchFamily="1" charset="0"/>
                <a:cs typeface="Fira Code" pitchFamily="1" charset="0"/>
              </a:rPr>
              <a:t>JOIN mintclassics.products p ON sub.productCode = p.productCode</a:t>
            </a:r>
          </a:p>
          <a:p>
            <a:pPr marL="0" indent="0">
              <a:buNone/>
            </a:pPr>
            <a:r>
              <a:rPr lang="en-US" sz="800" dirty="0">
                <a:latin typeface="Fira Code" pitchFamily="1" charset="0"/>
                <a:ea typeface="Fira Code" pitchFamily="1" charset="0"/>
                <a:cs typeface="Fira Code" pitchFamily="1" charset="0"/>
              </a:rPr>
              <a:t>ORDER BY revenue DESC;</a:t>
            </a:r>
          </a:p>
        </p:txBody>
      </p:sp>
    </p:spTree>
    <p:extLst>
      <p:ext uri="{BB962C8B-B14F-4D97-AF65-F5344CB8AC3E}">
        <p14:creationId xmlns:p14="http://schemas.microsoft.com/office/powerpoint/2010/main" val="4258390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344025-B8FF-0151-2888-FE2BD13AA3BB}"/>
              </a:ext>
            </a:extLst>
          </p:cNvPr>
          <p:cNvSpPr>
            <a:spLocks noGrp="1"/>
          </p:cNvSpPr>
          <p:nvPr>
            <p:ph type="ctrTitle"/>
          </p:nvPr>
        </p:nvSpPr>
        <p:spPr>
          <a:xfrm>
            <a:off x="9267909" y="2023110"/>
            <a:ext cx="2469624" cy="2846070"/>
          </a:xfrm>
          <a:prstGeom prst="ellipse">
            <a:avLst/>
          </a:prstGeom>
        </p:spPr>
        <p:txBody>
          <a:bodyPr vert="horz" lIns="91440" tIns="45720" rIns="91440" bIns="45720" rtlCol="0" anchor="ctr">
            <a:normAutofit/>
          </a:bodyPr>
          <a:lstStyle/>
          <a:p>
            <a:pPr algn="l"/>
            <a:r>
              <a:rPr lang="en-US" sz="2800" kern="1200" dirty="0">
                <a:latin typeface="Fira Code" pitchFamily="1" charset="0"/>
                <a:ea typeface="Fira Code" pitchFamily="1" charset="0"/>
                <a:cs typeface="Fira Code" pitchFamily="1" charset="0"/>
              </a:rPr>
              <a:t>Top 20</a:t>
            </a:r>
          </a:p>
        </p:txBody>
      </p:sp>
      <p:sp>
        <p:nvSpPr>
          <p:cNvPr id="23" name="Rectangle 22">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shot of a green and white table&#10;&#10;Description automatically generated">
            <a:extLst>
              <a:ext uri="{FF2B5EF4-FFF2-40B4-BE49-F238E27FC236}">
                <a16:creationId xmlns:a16="http://schemas.microsoft.com/office/drawing/2014/main" id="{D2032B7B-44DC-4FE0-C3F1-CE7398B98079}"/>
              </a:ext>
            </a:extLst>
          </p:cNvPr>
          <p:cNvPicPr>
            <a:picLocks noGrp="1" noChangeAspect="1"/>
          </p:cNvPicPr>
          <p:nvPr>
            <p:ph idx="4294967295"/>
          </p:nvPr>
        </p:nvPicPr>
        <p:blipFill>
          <a:blip r:embed="rId2"/>
          <a:stretch>
            <a:fillRect/>
          </a:stretch>
        </p:blipFill>
        <p:spPr>
          <a:xfrm>
            <a:off x="691912" y="858525"/>
            <a:ext cx="7314955" cy="5211906"/>
          </a:xfrm>
          <a:prstGeom prst="rect">
            <a:avLst/>
          </a:prstGeom>
        </p:spPr>
      </p:pic>
      <p:sp>
        <p:nvSpPr>
          <p:cNvPr id="28" name="Rectangle 27">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94674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4DA718D0-4865-4629-8134-44F68D41D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65167ED7-6315-43AB-B1B6-C326D5FD8F8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340441" y="2666183"/>
            <a:ext cx="5860051" cy="527712"/>
            <a:chOff x="6081624" y="1998368"/>
            <a:chExt cx="5613457" cy="782175"/>
          </a:xfrm>
          <a:solidFill>
            <a:schemeClr val="accent4"/>
          </a:solidFill>
        </p:grpSpPr>
        <p:sp>
          <p:nvSpPr>
            <p:cNvPr id="22" name="Rectangle 21">
              <a:extLst>
                <a:ext uri="{FF2B5EF4-FFF2-40B4-BE49-F238E27FC236}">
                  <a16:creationId xmlns:a16="http://schemas.microsoft.com/office/drawing/2014/main" id="{EF4D8839-FB03-487D-ACC8-8BFEDD4FEB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EF75023-9A3B-42FC-B704-61A8F7BEF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922919"/>
            <a:ext cx="11111729"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F43A6D-856F-4990-4703-30F748B4C439}"/>
              </a:ext>
            </a:extLst>
          </p:cNvPr>
          <p:cNvSpPr>
            <a:spLocks noGrp="1"/>
          </p:cNvSpPr>
          <p:nvPr>
            <p:ph type="title"/>
          </p:nvPr>
        </p:nvSpPr>
        <p:spPr>
          <a:xfrm>
            <a:off x="1238513" y="1123950"/>
            <a:ext cx="5460737" cy="708151"/>
          </a:xfrm>
        </p:spPr>
        <p:txBody>
          <a:bodyPr anchor="b">
            <a:normAutofit/>
          </a:bodyPr>
          <a:lstStyle/>
          <a:p>
            <a:r>
              <a:rPr lang="en-US" sz="2800" dirty="0">
                <a:latin typeface="Fira Code" pitchFamily="1" charset="0"/>
                <a:ea typeface="Fira Code" pitchFamily="1" charset="0"/>
                <a:cs typeface="Fira Code" pitchFamily="1" charset="0"/>
              </a:rPr>
              <a:t>Monthly Average Revenue</a:t>
            </a:r>
          </a:p>
        </p:txBody>
      </p:sp>
      <p:sp>
        <p:nvSpPr>
          <p:cNvPr id="3" name="Content Placeholder 2">
            <a:extLst>
              <a:ext uri="{FF2B5EF4-FFF2-40B4-BE49-F238E27FC236}">
                <a16:creationId xmlns:a16="http://schemas.microsoft.com/office/drawing/2014/main" id="{2ACFC44C-0495-0650-8B72-DE05DFC658EB}"/>
              </a:ext>
            </a:extLst>
          </p:cNvPr>
          <p:cNvSpPr>
            <a:spLocks noGrp="1"/>
          </p:cNvSpPr>
          <p:nvPr>
            <p:ph idx="1"/>
          </p:nvPr>
        </p:nvSpPr>
        <p:spPr>
          <a:xfrm>
            <a:off x="853120" y="1881906"/>
            <a:ext cx="10113330" cy="3642593"/>
          </a:xfrm>
        </p:spPr>
        <p:txBody>
          <a:bodyPr anchor="ctr">
            <a:noAutofit/>
          </a:bodyPr>
          <a:lstStyle/>
          <a:p>
            <a:pPr marL="0" indent="0">
              <a:buNone/>
            </a:pPr>
            <a:r>
              <a:rPr lang="en-US" sz="800" dirty="0">
                <a:latin typeface="Fira Code" pitchFamily="1" charset="0"/>
                <a:ea typeface="Fira Code" pitchFamily="1" charset="0"/>
                <a:cs typeface="Fira Code" pitchFamily="1" charset="0"/>
              </a:rPr>
              <a:t>WITH TotalSales AS (</a:t>
            </a:r>
          </a:p>
          <a:p>
            <a:pPr marL="457200" lvl="1" indent="0">
              <a:buNone/>
            </a:pPr>
            <a:r>
              <a:rPr lang="en-US" sz="800" dirty="0">
                <a:latin typeface="Fira Code" pitchFamily="1" charset="0"/>
                <a:ea typeface="Fira Code" pitchFamily="1" charset="0"/>
                <a:cs typeface="Fira Code" pitchFamily="1" charset="0"/>
              </a:rPr>
              <a:t>SELECT p.productCode, p.productName, p.warehouseCode, p.quantityInStock, od.priceEach,</a:t>
            </a:r>
          </a:p>
          <a:p>
            <a:pPr marL="457200" lvl="1" indent="0">
              <a:buNone/>
            </a:pPr>
            <a:r>
              <a:rPr lang="en-US" sz="800" dirty="0">
                <a:latin typeface="Fira Code" pitchFamily="1" charset="0"/>
                <a:ea typeface="Fira Code" pitchFamily="1" charset="0"/>
                <a:cs typeface="Fira Code" pitchFamily="1" charset="0"/>
              </a:rPr>
              <a:t>COALESCE(SUM(od.quantityOrdered), 0) AS total_ordered_item,</a:t>
            </a:r>
          </a:p>
          <a:p>
            <a:pPr marL="457200" lvl="1" indent="0">
              <a:buNone/>
            </a:pPr>
            <a:r>
              <a:rPr lang="en-US" sz="800" dirty="0">
                <a:latin typeface="Fira Code" pitchFamily="1" charset="0"/>
                <a:ea typeface="Fira Code" pitchFamily="1" charset="0"/>
                <a:cs typeface="Fira Code" pitchFamily="1" charset="0"/>
              </a:rPr>
              <a:t>COALESCE(SUM(od.quantityOrdered * od.priceEach), 0) AS total_revenue</a:t>
            </a:r>
          </a:p>
          <a:p>
            <a:pPr marL="457200" lvl="1" indent="0">
              <a:buNone/>
            </a:pPr>
            <a:r>
              <a:rPr lang="en-US" sz="800" dirty="0">
                <a:latin typeface="Fira Code" pitchFamily="1" charset="0"/>
                <a:ea typeface="Fira Code" pitchFamily="1" charset="0"/>
                <a:cs typeface="Fira Code" pitchFamily="1" charset="0"/>
              </a:rPr>
              <a:t>FROM mintclassics.products p</a:t>
            </a:r>
          </a:p>
          <a:p>
            <a:pPr marL="457200" lvl="1" indent="0">
              <a:buNone/>
            </a:pPr>
            <a:r>
              <a:rPr lang="en-US" sz="8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800" dirty="0">
                <a:latin typeface="Fira Code" pitchFamily="1" charset="0"/>
                <a:ea typeface="Fira Code" pitchFamily="1" charset="0"/>
                <a:cs typeface="Fira Code" pitchFamily="1" charset="0"/>
              </a:rPr>
              <a:t>LEFT JOIN mintclassics.orders o ON od.orderNumber = o.orderNumber AND o.status IN ('Shipped', 'Resolved')</a:t>
            </a:r>
          </a:p>
          <a:p>
            <a:pPr marL="457200" lvl="1" indent="0">
              <a:buNone/>
            </a:pPr>
            <a:r>
              <a:rPr lang="en-US" sz="800" dirty="0">
                <a:latin typeface="Fira Code" pitchFamily="1" charset="0"/>
                <a:ea typeface="Fira Code" pitchFamily="1" charset="0"/>
                <a:cs typeface="Fira Code" pitchFamily="1" charset="0"/>
              </a:rPr>
              <a:t>GROUP BY p.productCode, p.warehouseCode, p.quantityInStock</a:t>
            </a:r>
          </a:p>
          <a:p>
            <a:pPr marL="0" indent="0">
              <a:buNone/>
            </a:pPr>
            <a:r>
              <a:rPr lang="en-US" sz="800" dirty="0">
                <a:latin typeface="Fira Code" pitchFamily="1" charset="0"/>
                <a:ea typeface="Fira Code" pitchFamily="1" charset="0"/>
                <a:cs typeface="Fira Code" pitchFamily="1" charset="0"/>
              </a:rPr>
              <a:t>)</a:t>
            </a:r>
          </a:p>
          <a:p>
            <a:pPr marL="0" indent="0">
              <a:buNone/>
            </a:pPr>
            <a:r>
              <a:rPr lang="en-US" sz="800" dirty="0">
                <a:latin typeface="Fira Code" pitchFamily="1" charset="0"/>
                <a:ea typeface="Fira Code" pitchFamily="1" charset="0"/>
                <a:cs typeface="Fira Code" pitchFamily="1" charset="0"/>
              </a:rPr>
              <a:t>SELECT ts.productCode, ts.productName, ts.warehouseCode, ts.quantityInStock, ts.total_ordered_item, ts.total_revenue,</a:t>
            </a:r>
          </a:p>
          <a:p>
            <a:pPr marL="0" indent="0">
              <a:buNone/>
            </a:pPr>
            <a:r>
              <a:rPr lang="en-US" sz="800" dirty="0">
                <a:latin typeface="Fira Code" pitchFamily="1" charset="0"/>
                <a:ea typeface="Fira Code" pitchFamily="1" charset="0"/>
                <a:cs typeface="Fira Code" pitchFamily="1" charset="0"/>
              </a:rPr>
              <a:t>ROUND(ts.total_ordered_item / 18, 0) AS avg_monthly_sales, -- Assuming 18-month period for average sales calculation</a:t>
            </a:r>
          </a:p>
          <a:p>
            <a:pPr marL="0" indent="0">
              <a:buNone/>
            </a:pPr>
            <a:r>
              <a:rPr lang="en-US" sz="800" dirty="0">
                <a:latin typeface="Fira Code" pitchFamily="1" charset="0"/>
                <a:ea typeface="Fira Code" pitchFamily="1" charset="0"/>
                <a:cs typeface="Fira Code" pitchFamily="1" charset="0"/>
              </a:rPr>
              <a:t>ROUND(ts.priceEach * (ts.total_ordered_item / 18)) AS avg_monthly_revenue -- Assuming 18-month period for average revenue calculation</a:t>
            </a:r>
          </a:p>
          <a:p>
            <a:pPr marL="0" indent="0">
              <a:buNone/>
            </a:pPr>
            <a:r>
              <a:rPr lang="en-US" sz="800" dirty="0">
                <a:latin typeface="Fira Code" pitchFamily="1" charset="0"/>
                <a:ea typeface="Fira Code" pitchFamily="1" charset="0"/>
                <a:cs typeface="Fira Code" pitchFamily="1" charset="0"/>
              </a:rPr>
              <a:t>FROM TotalSales ts</a:t>
            </a:r>
          </a:p>
          <a:p>
            <a:pPr marL="0" indent="0">
              <a:buNone/>
            </a:pPr>
            <a:r>
              <a:rPr lang="en-US" sz="800" dirty="0">
                <a:latin typeface="Fira Code" pitchFamily="1" charset="0"/>
                <a:ea typeface="Fira Code" pitchFamily="1" charset="0"/>
                <a:cs typeface="Fira Code" pitchFamily="1" charset="0"/>
              </a:rPr>
              <a:t>ORDER BY avg_monthly_revenue DESC</a:t>
            </a:r>
          </a:p>
          <a:p>
            <a:pPr marL="0" indent="0">
              <a:buNone/>
            </a:pPr>
            <a:r>
              <a:rPr lang="en-US" sz="800" dirty="0">
                <a:latin typeface="Fira Code" pitchFamily="1" charset="0"/>
                <a:ea typeface="Fira Code" pitchFamily="1" charset="0"/>
                <a:cs typeface="Fira Code" pitchFamily="1" charset="0"/>
              </a:rPr>
              <a:t>LIMIT 20</a:t>
            </a:r>
          </a:p>
        </p:txBody>
      </p:sp>
    </p:spTree>
    <p:extLst>
      <p:ext uri="{BB962C8B-B14F-4D97-AF65-F5344CB8AC3E}">
        <p14:creationId xmlns:p14="http://schemas.microsoft.com/office/powerpoint/2010/main" val="3289815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B9D7E975-9161-4F2D-AC53-69E1912F6B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creenshot of a computer&#10;&#10;Description automatically generated">
            <a:extLst>
              <a:ext uri="{FF2B5EF4-FFF2-40B4-BE49-F238E27FC236}">
                <a16:creationId xmlns:a16="http://schemas.microsoft.com/office/drawing/2014/main" id="{D978602D-869A-781E-986C-449A01384A80}"/>
              </a:ext>
            </a:extLst>
          </p:cNvPr>
          <p:cNvPicPr>
            <a:picLocks noChangeAspect="1"/>
          </p:cNvPicPr>
          <p:nvPr/>
        </p:nvPicPr>
        <p:blipFill>
          <a:blip r:embed="rId2"/>
          <a:stretch>
            <a:fillRect/>
          </a:stretch>
        </p:blipFill>
        <p:spPr>
          <a:xfrm>
            <a:off x="621675" y="1763358"/>
            <a:ext cx="6589537" cy="3327716"/>
          </a:xfrm>
          <a:prstGeom prst="rect">
            <a:avLst/>
          </a:prstGeom>
        </p:spPr>
      </p:pic>
      <p:sp>
        <p:nvSpPr>
          <p:cNvPr id="67" name="Right Triangle 66">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a:extLst>
              <a:ext uri="{FF2B5EF4-FFF2-40B4-BE49-F238E27FC236}">
                <a16:creationId xmlns:a16="http://schemas.microsoft.com/office/drawing/2014/main" id="{463E6235-1649-4B47-9862-4026FC473B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3" y="623275"/>
            <a:ext cx="401217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8B344025-B8FF-0151-2888-FE2BD13AA3BB}"/>
              </a:ext>
            </a:extLst>
          </p:cNvPr>
          <p:cNvSpPr>
            <a:spLocks noGrp="1"/>
          </p:cNvSpPr>
          <p:nvPr>
            <p:ph type="ctrTitle"/>
          </p:nvPr>
        </p:nvSpPr>
        <p:spPr>
          <a:xfrm>
            <a:off x="8742341" y="2253655"/>
            <a:ext cx="1596796" cy="1386559"/>
          </a:xfrm>
          <a:prstGeom prst="ellipse">
            <a:avLst/>
          </a:prstGeom>
        </p:spPr>
        <p:txBody>
          <a:bodyPr vert="horz" lIns="91440" tIns="45720" rIns="91440" bIns="45720" rtlCol="0" anchor="b">
            <a:normAutofit/>
          </a:bodyPr>
          <a:lstStyle/>
          <a:p>
            <a:r>
              <a:rPr lang="en-US" sz="2800" kern="1200" dirty="0">
                <a:latin typeface="Fira Code" pitchFamily="1" charset="0"/>
                <a:ea typeface="Fira Code" pitchFamily="1" charset="0"/>
                <a:cs typeface="Fira Code" pitchFamily="1" charset="0"/>
              </a:rPr>
              <a:t>Top 20</a:t>
            </a:r>
          </a:p>
        </p:txBody>
      </p:sp>
    </p:spTree>
    <p:extLst>
      <p:ext uri="{BB962C8B-B14F-4D97-AF65-F5344CB8AC3E}">
        <p14:creationId xmlns:p14="http://schemas.microsoft.com/office/powerpoint/2010/main" val="456865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8EC3EEE-7401-95D0-75B0-A42EFF2F4AD0}"/>
              </a:ext>
            </a:extLst>
          </p:cNvPr>
          <p:cNvSpPr>
            <a:spLocks noGrp="1"/>
          </p:cNvSpPr>
          <p:nvPr>
            <p:ph type="title"/>
          </p:nvPr>
        </p:nvSpPr>
        <p:spPr>
          <a:xfrm>
            <a:off x="808638" y="386930"/>
            <a:ext cx="9236700" cy="1188950"/>
          </a:xfrm>
        </p:spPr>
        <p:txBody>
          <a:bodyPr anchor="b">
            <a:normAutofit/>
          </a:bodyPr>
          <a:lstStyle/>
          <a:p>
            <a:r>
              <a:rPr lang="en-US" sz="3600" dirty="0">
                <a:latin typeface="Fira Code" pitchFamily="1" charset="0"/>
                <a:ea typeface="Fira Code" pitchFamily="1" charset="0"/>
                <a:cs typeface="Fira Code" pitchFamily="1" charset="0"/>
              </a:rPr>
              <a:t>Data Overview</a:t>
            </a:r>
          </a:p>
        </p:txBody>
      </p:sp>
      <p:grpSp>
        <p:nvGrpSpPr>
          <p:cNvPr id="39" name="Group 3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40" name="Rectangle 3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8D6B176-25B4-EF8B-248D-E8B53653ACFF}"/>
              </a:ext>
            </a:extLst>
          </p:cNvPr>
          <p:cNvSpPr>
            <a:spLocks noGrp="1"/>
          </p:cNvSpPr>
          <p:nvPr>
            <p:ph idx="1"/>
          </p:nvPr>
        </p:nvSpPr>
        <p:spPr>
          <a:xfrm>
            <a:off x="793660" y="2599509"/>
            <a:ext cx="10143668" cy="3435531"/>
          </a:xfrm>
        </p:spPr>
        <p:txBody>
          <a:bodyPr anchor="ctr">
            <a:normAutofit/>
          </a:bodyPr>
          <a:lstStyle/>
          <a:p>
            <a:pPr marL="0" indent="0">
              <a:buNone/>
            </a:pPr>
            <a:r>
              <a:rPr lang="en-US" sz="1800" dirty="0">
                <a:latin typeface="Fira Code" pitchFamily="1" charset="0"/>
                <a:ea typeface="Fira Code" pitchFamily="1" charset="0"/>
                <a:cs typeface="Fira Code" pitchFamily="1" charset="0"/>
              </a:rPr>
              <a:t>This project focuses on analyzing the Mint Classics Company's relational database, which includes comprehensive data on product inventory, sales, and storage locations. The dataset was provided by the company to assist in making data-driven decisions about inventory management, to close one of their storage facilities. By delving into this data, we aimed to uncover insights that would guide the reorganization or reduction of inventory while maintaining efficient customer service. Our analysis targeted key aspects such as inventory distribution, sales performance, and product movement to form a solid foundation for our recommendations.</a:t>
            </a:r>
          </a:p>
        </p:txBody>
      </p:sp>
    </p:spTree>
    <p:extLst>
      <p:ext uri="{BB962C8B-B14F-4D97-AF65-F5344CB8AC3E}">
        <p14:creationId xmlns:p14="http://schemas.microsoft.com/office/powerpoint/2010/main" val="18417966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9FBE289-5E98-88EF-10A8-676D1923F58F}"/>
              </a:ext>
            </a:extLst>
          </p:cNvPr>
          <p:cNvSpPr>
            <a:spLocks noGrp="1"/>
          </p:cNvSpPr>
          <p:nvPr>
            <p:ph type="title"/>
          </p:nvPr>
        </p:nvSpPr>
        <p:spPr>
          <a:xfrm>
            <a:off x="838201" y="3905833"/>
            <a:ext cx="3359150" cy="2398713"/>
          </a:xfrm>
        </p:spPr>
        <p:txBody>
          <a:bodyPr>
            <a:normAutofit/>
          </a:bodyPr>
          <a:lstStyle/>
          <a:p>
            <a:r>
              <a:rPr lang="en-US" sz="2800" dirty="0">
                <a:latin typeface="Fira Code" pitchFamily="1" charset="0"/>
                <a:ea typeface="Fira Code" pitchFamily="1" charset="0"/>
                <a:cs typeface="Fira Code" pitchFamily="1" charset="0"/>
              </a:rPr>
              <a:t>Never ordered Items</a:t>
            </a:r>
          </a:p>
        </p:txBody>
      </p:sp>
      <p:pic>
        <p:nvPicPr>
          <p:cNvPr id="5" name="Picture 4">
            <a:extLst>
              <a:ext uri="{FF2B5EF4-FFF2-40B4-BE49-F238E27FC236}">
                <a16:creationId xmlns:a16="http://schemas.microsoft.com/office/drawing/2014/main" id="{F9431431-66D2-5C0D-3F42-FC81AFB73B8C}"/>
              </a:ext>
            </a:extLst>
          </p:cNvPr>
          <p:cNvPicPr>
            <a:picLocks noChangeAspect="1"/>
          </p:cNvPicPr>
          <p:nvPr/>
        </p:nvPicPr>
        <p:blipFill>
          <a:blip r:embed="rId2"/>
          <a:stretch>
            <a:fillRect/>
          </a:stretch>
        </p:blipFill>
        <p:spPr>
          <a:xfrm>
            <a:off x="1158955" y="1294331"/>
            <a:ext cx="9875259" cy="987525"/>
          </a:xfrm>
          <a:prstGeom prst="rect">
            <a:avLst/>
          </a:prstGeom>
        </p:spPr>
      </p:pic>
      <p:sp>
        <p:nvSpPr>
          <p:cNvPr id="3" name="Content Placeholder 2">
            <a:extLst>
              <a:ext uri="{FF2B5EF4-FFF2-40B4-BE49-F238E27FC236}">
                <a16:creationId xmlns:a16="http://schemas.microsoft.com/office/drawing/2014/main" id="{CBB7A89C-B289-0B50-A8F6-E81684FE7714}"/>
              </a:ext>
            </a:extLst>
          </p:cNvPr>
          <p:cNvSpPr>
            <a:spLocks noGrp="1"/>
          </p:cNvSpPr>
          <p:nvPr>
            <p:ph idx="1"/>
          </p:nvPr>
        </p:nvSpPr>
        <p:spPr>
          <a:xfrm>
            <a:off x="4677255" y="3884452"/>
            <a:ext cx="6676545" cy="2398713"/>
          </a:xfrm>
        </p:spPr>
        <p:txBody>
          <a:bodyPr anchor="ctr">
            <a:normAutofit/>
          </a:bodyPr>
          <a:lstStyle/>
          <a:p>
            <a:pPr marL="0" indent="0">
              <a:buNone/>
            </a:pPr>
            <a:r>
              <a:rPr lang="en-US" sz="1000" dirty="0">
                <a:latin typeface="Fira Code" pitchFamily="1" charset="0"/>
                <a:ea typeface="Fira Code" pitchFamily="1" charset="0"/>
                <a:cs typeface="Fira Code" pitchFamily="1" charset="0"/>
              </a:rPr>
              <a:t>SELECT p.productCode, p.warehouseCode, p.quantityInStock, </a:t>
            </a:r>
          </a:p>
          <a:p>
            <a:pPr marL="0" indent="0">
              <a:buNone/>
            </a:pPr>
            <a:r>
              <a:rPr lang="en-US" sz="1000" dirty="0">
                <a:latin typeface="Fira Code" pitchFamily="1" charset="0"/>
                <a:ea typeface="Fira Code" pitchFamily="1" charset="0"/>
                <a:cs typeface="Fira Code" pitchFamily="1" charset="0"/>
              </a:rPr>
              <a:t>COALESCE(SUM(CASE WHEN o.status IN ('Shipped', 'Resolved’) </a:t>
            </a:r>
          </a:p>
          <a:p>
            <a:pPr marL="0" indent="0">
              <a:buNone/>
            </a:pPr>
            <a:r>
              <a:rPr lang="en-US" sz="1000" dirty="0">
                <a:latin typeface="Fira Code" pitchFamily="1" charset="0"/>
                <a:ea typeface="Fira Code" pitchFamily="1" charset="0"/>
                <a:cs typeface="Fira Code" pitchFamily="1" charset="0"/>
              </a:rPr>
              <a:t>THEN od.quantityOrdered ELSE 0 END), 0) AS total_ordered_item</a:t>
            </a:r>
          </a:p>
          <a:p>
            <a:pPr marL="0" indent="0">
              <a:buNone/>
            </a:pPr>
            <a:r>
              <a:rPr lang="en-US" sz="1000" dirty="0">
                <a:latin typeface="Fira Code" pitchFamily="1" charset="0"/>
                <a:ea typeface="Fira Code" pitchFamily="1" charset="0"/>
                <a:cs typeface="Fira Code" pitchFamily="1" charset="0"/>
              </a:rPr>
              <a:t>FROM mintclassics.products p</a:t>
            </a:r>
          </a:p>
          <a:p>
            <a:pPr marL="0" indent="0">
              <a:buNone/>
            </a:pPr>
            <a:r>
              <a:rPr lang="en-US" sz="1000" dirty="0">
                <a:latin typeface="Fira Code" pitchFamily="1" charset="0"/>
                <a:ea typeface="Fira Code" pitchFamily="1" charset="0"/>
                <a:cs typeface="Fira Code" pitchFamily="1" charset="0"/>
              </a:rPr>
              <a:t>LEFT JOIN mintclassics.orderdetails od ON p.productCode = od.productCode</a:t>
            </a:r>
          </a:p>
          <a:p>
            <a:pPr marL="0" indent="0">
              <a:buNone/>
            </a:pPr>
            <a:r>
              <a:rPr lang="en-US" sz="1000" dirty="0">
                <a:latin typeface="Fira Code" pitchFamily="1" charset="0"/>
                <a:ea typeface="Fira Code" pitchFamily="1" charset="0"/>
                <a:cs typeface="Fira Code" pitchFamily="1" charset="0"/>
              </a:rPr>
              <a:t>LEFT JOIN mintclassics.orders o ON od.orderNumber = o.orderNumber</a:t>
            </a:r>
          </a:p>
          <a:p>
            <a:pPr marL="0" indent="0">
              <a:buNone/>
            </a:pPr>
            <a:r>
              <a:rPr lang="en-US" sz="1000" dirty="0">
                <a:latin typeface="Fira Code" pitchFamily="1" charset="0"/>
                <a:ea typeface="Fira Code" pitchFamily="1" charset="0"/>
                <a:cs typeface="Fira Code" pitchFamily="1" charset="0"/>
              </a:rPr>
              <a:t>GROUP BY p.productCode, p.warehouseCode, p.quantityInStock</a:t>
            </a:r>
          </a:p>
          <a:p>
            <a:pPr marL="0" indent="0">
              <a:buNone/>
            </a:pPr>
            <a:r>
              <a:rPr lang="en-US" sz="1000" dirty="0">
                <a:latin typeface="Fira Code" pitchFamily="1" charset="0"/>
                <a:ea typeface="Fira Code" pitchFamily="1" charset="0"/>
                <a:cs typeface="Fira Code" pitchFamily="1" charset="0"/>
              </a:rPr>
              <a:t>HAVING total_ordered_item &lt; 1</a:t>
            </a:r>
          </a:p>
          <a:p>
            <a:pPr marL="0" indent="0">
              <a:buNone/>
            </a:pPr>
            <a:r>
              <a:rPr lang="en-US" sz="1000" dirty="0">
                <a:latin typeface="Fira Code" pitchFamily="1" charset="0"/>
                <a:ea typeface="Fira Code" pitchFamily="1" charset="0"/>
                <a:cs typeface="Fira Code" pitchFamily="1" charset="0"/>
              </a:rPr>
              <a:t>ORDER BY p.warehouseCode;</a:t>
            </a:r>
          </a:p>
        </p:txBody>
      </p:sp>
    </p:spTree>
    <p:extLst>
      <p:ext uri="{BB962C8B-B14F-4D97-AF65-F5344CB8AC3E}">
        <p14:creationId xmlns:p14="http://schemas.microsoft.com/office/powerpoint/2010/main" val="3297975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8D0D6D3E-D7F9-4591-9CA9-DDF4DB1F73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D0D33D1-9251-B947-3CDF-A74C6CB904A9}"/>
              </a:ext>
            </a:extLst>
          </p:cNvPr>
          <p:cNvSpPr>
            <a:spLocks noGrp="1"/>
          </p:cNvSpPr>
          <p:nvPr>
            <p:ph type="title"/>
          </p:nvPr>
        </p:nvSpPr>
        <p:spPr>
          <a:xfrm>
            <a:off x="657213" y="2726530"/>
            <a:ext cx="4613300" cy="1328174"/>
          </a:xfrm>
        </p:spPr>
        <p:txBody>
          <a:bodyPr vert="horz" lIns="91440" tIns="45720" rIns="91440" bIns="45720" rtlCol="0" anchor="t">
            <a:normAutofit/>
          </a:bodyPr>
          <a:lstStyle/>
          <a:p>
            <a:r>
              <a:rPr lang="en-US" sz="3600" dirty="0">
                <a:latin typeface="Fira Code" pitchFamily="1" charset="0"/>
                <a:ea typeface="Fira Code" pitchFamily="1" charset="0"/>
                <a:cs typeface="Fira Code" pitchFamily="1" charset="0"/>
              </a:rPr>
              <a:t>Recommendations and Action Plan</a:t>
            </a:r>
          </a:p>
        </p:txBody>
      </p:sp>
      <p:sp>
        <p:nvSpPr>
          <p:cNvPr id="17" name="Rectangle 16">
            <a:extLst>
              <a:ext uri="{FF2B5EF4-FFF2-40B4-BE49-F238E27FC236}">
                <a16:creationId xmlns:a16="http://schemas.microsoft.com/office/drawing/2014/main" id="{C4C9F2B0-1044-46EB-8AEB-C3BFFDE6C2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4068664" cy="6858000"/>
          </a:xfrm>
          <a:prstGeom prst="rect">
            <a:avLst/>
          </a:prstGeom>
          <a:gradFill>
            <a:gsLst>
              <a:gs pos="26000">
                <a:srgbClr val="000000"/>
              </a:gs>
              <a:gs pos="100000">
                <a:schemeClr val="accent1"/>
              </a:gs>
            </a:gsLst>
            <a:lin ang="9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D28B54C3-B57B-472A-B96E-1FCB67093D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23336" y="-3"/>
            <a:ext cx="3611463" cy="6858000"/>
          </a:xfrm>
          <a:prstGeom prst="rect">
            <a:avLst/>
          </a:prstGeom>
          <a:gradFill>
            <a:gsLst>
              <a:gs pos="0">
                <a:schemeClr val="accent1">
                  <a:lumMod val="75000"/>
                  <a:alpha val="56000"/>
                </a:schemeClr>
              </a:gs>
              <a:gs pos="100000">
                <a:srgbClr val="000000">
                  <a:alpha val="5200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7DB3C429-F8DA-49B9-AF84-21996FCF7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30721" y="-107390"/>
            <a:ext cx="3853890" cy="4068665"/>
          </a:xfrm>
          <a:prstGeom prst="rect">
            <a:avLst/>
          </a:prstGeom>
          <a:gradFill>
            <a:gsLst>
              <a:gs pos="0">
                <a:srgbClr val="000000">
                  <a:alpha val="34000"/>
                </a:srgbClr>
              </a:gs>
              <a:gs pos="96000">
                <a:schemeClr val="accent1">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Light bulb on yellow background with sketched light beams and cord">
            <a:extLst>
              <a:ext uri="{FF2B5EF4-FFF2-40B4-BE49-F238E27FC236}">
                <a16:creationId xmlns:a16="http://schemas.microsoft.com/office/drawing/2014/main" id="{66ED5864-33AD-B1D6-35BA-F99DD1516E68}"/>
              </a:ext>
            </a:extLst>
          </p:cNvPr>
          <p:cNvPicPr>
            <a:picLocks noChangeAspect="1"/>
          </p:cNvPicPr>
          <p:nvPr/>
        </p:nvPicPr>
        <p:blipFill rotWithShape="1">
          <a:blip r:embed="rId3"/>
          <a:srcRect l="38500"/>
          <a:stretch/>
        </p:blipFill>
        <p:spPr>
          <a:xfrm>
            <a:off x="6096000" y="1012536"/>
            <a:ext cx="4756162" cy="4756162"/>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p:spPr>
      </p:pic>
    </p:spTree>
    <p:extLst>
      <p:ext uri="{BB962C8B-B14F-4D97-AF65-F5344CB8AC3E}">
        <p14:creationId xmlns:p14="http://schemas.microsoft.com/office/powerpoint/2010/main" val="1732441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3AD318CC-E2A8-4E27-9548-A047A78999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9EDF973-011B-7213-9E90-B5281608B11A}"/>
              </a:ext>
            </a:extLst>
          </p:cNvPr>
          <p:cNvSpPr>
            <a:spLocks noGrp="1"/>
          </p:cNvSpPr>
          <p:nvPr>
            <p:ph type="title"/>
          </p:nvPr>
        </p:nvSpPr>
        <p:spPr>
          <a:xfrm>
            <a:off x="703863" y="2538841"/>
            <a:ext cx="3935648" cy="1102360"/>
          </a:xfrm>
        </p:spPr>
        <p:txBody>
          <a:bodyPr anchor="t">
            <a:normAutofit/>
          </a:bodyPr>
          <a:lstStyle/>
          <a:p>
            <a:r>
              <a:rPr lang="en-US" sz="2800" dirty="0">
                <a:latin typeface="Fira Code" pitchFamily="1" charset="0"/>
                <a:ea typeface="Fira Code" pitchFamily="1" charset="0"/>
                <a:cs typeface="Fira Code" pitchFamily="1" charset="0"/>
              </a:rPr>
              <a:t>Good Stock level (Using Old sales)</a:t>
            </a:r>
          </a:p>
        </p:txBody>
      </p:sp>
      <p:grpSp>
        <p:nvGrpSpPr>
          <p:cNvPr id="19" name="Group 18">
            <a:extLst>
              <a:ext uri="{FF2B5EF4-FFF2-40B4-BE49-F238E27FC236}">
                <a16:creationId xmlns:a16="http://schemas.microsoft.com/office/drawing/2014/main" id="{B14B560F-9DD7-4302-A60B-EBD3EF59B0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09667" y="4415246"/>
            <a:ext cx="11982332" cy="2087795"/>
            <a:chOff x="143163" y="5763486"/>
            <a:chExt cx="11982332" cy="739555"/>
          </a:xfrm>
        </p:grpSpPr>
        <p:sp>
          <p:nvSpPr>
            <p:cNvPr id="20" name="Rectangle 19">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357444" y="5763486"/>
              <a:ext cx="11768051" cy="73955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Connector 20">
              <a:extLst>
                <a:ext uri="{FF2B5EF4-FFF2-40B4-BE49-F238E27FC236}">
                  <a16:creationId xmlns:a16="http://schemas.microsoft.com/office/drawing/2014/main" id="{C21D6966-343E-49AC-A026-D2497E0C3CA1}"/>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143163" y="5763486"/>
              <a:ext cx="1" cy="739555"/>
            </a:xfrm>
            <a:prstGeom prst="line">
              <a:avLst/>
            </a:prstGeom>
            <a:ln w="17780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06" y="587829"/>
            <a:ext cx="6505300" cy="568234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0BD3D473-1BA7-459C-C8C4-EDC111EC33F4}"/>
              </a:ext>
            </a:extLst>
          </p:cNvPr>
          <p:cNvSpPr>
            <a:spLocks noGrp="1"/>
          </p:cNvSpPr>
          <p:nvPr>
            <p:ph idx="1"/>
          </p:nvPr>
        </p:nvSpPr>
        <p:spPr>
          <a:xfrm>
            <a:off x="5656218" y="1463039"/>
            <a:ext cx="5542387" cy="4300447"/>
          </a:xfrm>
        </p:spPr>
        <p:txBody>
          <a:bodyPr anchor="t">
            <a:normAutofit/>
          </a:bodyPr>
          <a:lstStyle/>
          <a:p>
            <a:pPr marL="0" indent="0">
              <a:buNone/>
            </a:pPr>
            <a:r>
              <a:rPr lang="en-US" sz="1000" dirty="0">
                <a:latin typeface="Fira Code" pitchFamily="1" charset="0"/>
                <a:ea typeface="Fira Code" pitchFamily="1" charset="0"/>
                <a:cs typeface="Fira Code" pitchFamily="1" charset="0"/>
              </a:rPr>
              <a:t>WITH TotalSales AS (</a:t>
            </a:r>
          </a:p>
          <a:p>
            <a:pPr marL="457200" lvl="1" indent="0">
              <a:buNone/>
            </a:pPr>
            <a:r>
              <a:rPr lang="en-US" sz="1000" dirty="0">
                <a:latin typeface="Fira Code" pitchFamily="1" charset="0"/>
                <a:ea typeface="Fira Code" pitchFamily="1" charset="0"/>
                <a:cs typeface="Fira Code" pitchFamily="1" charset="0"/>
              </a:rPr>
              <a:t>SELECT p.productCode, p.warehouseCode, p.quantityInStock,</a:t>
            </a:r>
          </a:p>
          <a:p>
            <a:pPr marL="457200" lvl="1" indent="0">
              <a:buNone/>
            </a:pPr>
            <a:r>
              <a:rPr lang="en-US" sz="1000" dirty="0">
                <a:latin typeface="Fira Code" pitchFamily="1" charset="0"/>
                <a:ea typeface="Fira Code" pitchFamily="1" charset="0"/>
                <a:cs typeface="Fira Code" pitchFamily="1" charset="0"/>
              </a:rPr>
              <a:t>COALESCE(SUM(od.quantityOrdered), 0) AS total_ordered_item</a:t>
            </a:r>
          </a:p>
          <a:p>
            <a:pPr marL="457200" lvl="1" indent="0">
              <a:buNone/>
            </a:pPr>
            <a:r>
              <a:rPr lang="en-US" sz="1000" dirty="0">
                <a:latin typeface="Fira Code" pitchFamily="1" charset="0"/>
                <a:ea typeface="Fira Code" pitchFamily="1" charset="0"/>
                <a:cs typeface="Fira Code" pitchFamily="1" charset="0"/>
              </a:rPr>
              <a:t>FROM mintclassics.products p</a:t>
            </a:r>
          </a:p>
          <a:p>
            <a:pPr marL="457200" lvl="1" indent="0">
              <a:buNone/>
            </a:pPr>
            <a:r>
              <a:rPr lang="en-US" sz="10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1000" dirty="0">
                <a:latin typeface="Fira Code" pitchFamily="1" charset="0"/>
                <a:ea typeface="Fira Code" pitchFamily="1" charset="0"/>
                <a:cs typeface="Fira Code" pitchFamily="1" charset="0"/>
              </a:rPr>
              <a:t>LEFT JOIN mintclassics.orders o ON od.orderNumber = o.orderNumber AND o.status IN ('Shipped', 'Resolved’)</a:t>
            </a:r>
          </a:p>
          <a:p>
            <a:pPr marL="457200" lvl="1" indent="0">
              <a:buNone/>
            </a:pPr>
            <a:r>
              <a:rPr lang="en-US" sz="1000" dirty="0">
                <a:latin typeface="Fira Code" pitchFamily="1" charset="0"/>
                <a:ea typeface="Fira Code" pitchFamily="1" charset="0"/>
                <a:cs typeface="Fira Code" pitchFamily="1" charset="0"/>
              </a:rPr>
              <a:t>GROUP BY p.productCode, p.warehouseCode, p.quantityInStock</a:t>
            </a:r>
          </a:p>
          <a:p>
            <a:pPr marL="0" indent="0">
              <a:buNone/>
            </a:pPr>
            <a:r>
              <a:rPr lang="en-US" sz="1000" dirty="0">
                <a:latin typeface="Fira Code" pitchFamily="1" charset="0"/>
                <a:ea typeface="Fira Code" pitchFamily="1" charset="0"/>
                <a:cs typeface="Fira Code" pitchFamily="1" charset="0"/>
              </a:rPr>
              <a:t>)</a:t>
            </a:r>
          </a:p>
          <a:p>
            <a:pPr marL="0" indent="0">
              <a:buNone/>
            </a:pPr>
            <a:r>
              <a:rPr lang="en-US" sz="1000" dirty="0">
                <a:latin typeface="Fira Code" pitchFamily="1" charset="0"/>
                <a:ea typeface="Fira Code" pitchFamily="1" charset="0"/>
                <a:cs typeface="Fira Code" pitchFamily="1" charset="0"/>
              </a:rPr>
              <a:t>SELECT ts.productCode, ts.warehouseCode, ts.quantityInStock,ts.total_ordered_item,    </a:t>
            </a:r>
          </a:p>
          <a:p>
            <a:pPr marL="0" indent="0">
              <a:buNone/>
            </a:pPr>
            <a:r>
              <a:rPr lang="en-US" sz="1000" dirty="0">
                <a:latin typeface="Fira Code" pitchFamily="1" charset="0"/>
                <a:ea typeface="Fira Code" pitchFamily="1" charset="0"/>
                <a:cs typeface="Fira Code" pitchFamily="1" charset="0"/>
              </a:rPr>
              <a:t>ROUND(ts.total_ordered_item / 18, 0) AS avg_monthly_sales, -- 18-month period for average sales calculation</a:t>
            </a:r>
          </a:p>
          <a:p>
            <a:pPr marL="0" indent="0">
              <a:buNone/>
            </a:pPr>
            <a:r>
              <a:rPr lang="en-US" sz="1000" dirty="0">
                <a:latin typeface="Fira Code" pitchFamily="1" charset="0"/>
                <a:ea typeface="Fira Code" pitchFamily="1" charset="0"/>
                <a:cs typeface="Fira Code" pitchFamily="1" charset="0"/>
              </a:rPr>
              <a:t>ROUND((ts.total_ordered_item / 18) * 12, 0) AS good_stock_level -- Assuming 12 months buffer for good stock level</a:t>
            </a:r>
          </a:p>
          <a:p>
            <a:pPr marL="0" indent="0">
              <a:buNone/>
            </a:pPr>
            <a:r>
              <a:rPr lang="en-US" sz="1000" dirty="0">
                <a:latin typeface="Fira Code" pitchFamily="1" charset="0"/>
                <a:ea typeface="Fira Code" pitchFamily="1" charset="0"/>
                <a:cs typeface="Fira Code" pitchFamily="1" charset="0"/>
              </a:rPr>
              <a:t>FROM TotalSales ts</a:t>
            </a:r>
          </a:p>
          <a:p>
            <a:pPr marL="0" indent="0">
              <a:buNone/>
            </a:pPr>
            <a:r>
              <a:rPr lang="en-US" sz="1000" dirty="0">
                <a:latin typeface="Fira Code" pitchFamily="1" charset="0"/>
                <a:ea typeface="Fira Code" pitchFamily="1" charset="0"/>
                <a:cs typeface="Fira Code" pitchFamily="1" charset="0"/>
              </a:rPr>
              <a:t>ORDER BY ROUND((ts.total_ordered_item / 18) * 12, 0)</a:t>
            </a:r>
          </a:p>
        </p:txBody>
      </p:sp>
    </p:spTree>
    <p:extLst>
      <p:ext uri="{BB962C8B-B14F-4D97-AF65-F5344CB8AC3E}">
        <p14:creationId xmlns:p14="http://schemas.microsoft.com/office/powerpoint/2010/main" val="1008210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37092510-6FDA-A928-8B58-784AEC4723B6}"/>
              </a:ext>
            </a:extLst>
          </p:cNvPr>
          <p:cNvSpPr>
            <a:spLocks noGrp="1"/>
          </p:cNvSpPr>
          <p:nvPr>
            <p:ph type="ctrTitle"/>
          </p:nvPr>
        </p:nvSpPr>
        <p:spPr>
          <a:xfrm>
            <a:off x="1069523" y="2812239"/>
            <a:ext cx="3077028" cy="1018966"/>
          </a:xfrm>
        </p:spPr>
        <p:txBody>
          <a:bodyPr anchor="t">
            <a:normAutofit/>
          </a:bodyPr>
          <a:lstStyle/>
          <a:p>
            <a:r>
              <a:rPr lang="en-US" sz="2800" dirty="0">
                <a:latin typeface="Fira Code" pitchFamily="1" charset="0"/>
                <a:ea typeface="Fira Code" pitchFamily="1" charset="0"/>
                <a:cs typeface="Fira Code" pitchFamily="1" charset="0"/>
              </a:rPr>
              <a:t>Top 10 and Last 10</a:t>
            </a:r>
          </a:p>
        </p:txBody>
      </p:sp>
      <p:grpSp>
        <p:nvGrpSpPr>
          <p:cNvPr id="13" name="Group 1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4" name="Rectangle 1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3B62D54-0392-EA89-22C3-451AEA0F499A}"/>
              </a:ext>
            </a:extLst>
          </p:cNvPr>
          <p:cNvPicPr>
            <a:picLocks noChangeAspect="1"/>
          </p:cNvPicPr>
          <p:nvPr/>
        </p:nvPicPr>
        <p:blipFill>
          <a:blip r:embed="rId2"/>
          <a:stretch>
            <a:fillRect/>
          </a:stretch>
        </p:blipFill>
        <p:spPr>
          <a:xfrm>
            <a:off x="5922492" y="1600423"/>
            <a:ext cx="5536001" cy="3598400"/>
          </a:xfrm>
          <a:prstGeom prst="rect">
            <a:avLst/>
          </a:prstGeom>
        </p:spPr>
      </p:pic>
    </p:spTree>
    <p:extLst>
      <p:ext uri="{BB962C8B-B14F-4D97-AF65-F5344CB8AC3E}">
        <p14:creationId xmlns:p14="http://schemas.microsoft.com/office/powerpoint/2010/main" val="213011973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3346177D-ADC4-4968-B747-5CFCD390B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1ACBC-9FFC-BC97-11C7-86532E664A64}"/>
              </a:ext>
            </a:extLst>
          </p:cNvPr>
          <p:cNvSpPr>
            <a:spLocks noGrp="1"/>
          </p:cNvSpPr>
          <p:nvPr>
            <p:ph type="title"/>
          </p:nvPr>
        </p:nvSpPr>
        <p:spPr>
          <a:xfrm>
            <a:off x="405427" y="429760"/>
            <a:ext cx="3332831" cy="939274"/>
          </a:xfrm>
        </p:spPr>
        <p:txBody>
          <a:bodyPr anchor="b">
            <a:normAutofit/>
          </a:bodyPr>
          <a:lstStyle/>
          <a:p>
            <a:r>
              <a:rPr lang="en-US" sz="2800" dirty="0">
                <a:latin typeface="Fira Code" pitchFamily="1" charset="0"/>
                <a:ea typeface="Fira Code" pitchFamily="1" charset="0"/>
                <a:cs typeface="Fira Code" pitchFamily="1" charset="0"/>
              </a:rPr>
              <a:t>Overstocked A Warehouse</a:t>
            </a:r>
          </a:p>
        </p:txBody>
      </p:sp>
      <p:pic>
        <p:nvPicPr>
          <p:cNvPr id="7" name="Graphic 6" descr="Error">
            <a:extLst>
              <a:ext uri="{FF2B5EF4-FFF2-40B4-BE49-F238E27FC236}">
                <a16:creationId xmlns:a16="http://schemas.microsoft.com/office/drawing/2014/main" id="{0A3527A8-218C-6FF0-C8C1-142B37B7D9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3761" y="1369461"/>
            <a:ext cx="3876165" cy="3876165"/>
          </a:xfrm>
          <a:prstGeom prst="rect">
            <a:avLst/>
          </a:prstGeom>
        </p:spPr>
      </p:pic>
      <p:sp>
        <p:nvSpPr>
          <p:cNvPr id="3" name="Content Placeholder 2">
            <a:extLst>
              <a:ext uri="{FF2B5EF4-FFF2-40B4-BE49-F238E27FC236}">
                <a16:creationId xmlns:a16="http://schemas.microsoft.com/office/drawing/2014/main" id="{8D4A90E9-B78F-6C94-380C-A88F0EE78D01}"/>
              </a:ext>
            </a:extLst>
          </p:cNvPr>
          <p:cNvSpPr>
            <a:spLocks noGrp="1"/>
          </p:cNvSpPr>
          <p:nvPr>
            <p:ph idx="1"/>
          </p:nvPr>
        </p:nvSpPr>
        <p:spPr>
          <a:xfrm>
            <a:off x="4415353" y="1128687"/>
            <a:ext cx="7367827" cy="4357712"/>
          </a:xfrm>
        </p:spPr>
        <p:txBody>
          <a:bodyPr anchor="t">
            <a:normAutofit/>
          </a:bodyPr>
          <a:lstStyle/>
          <a:p>
            <a:pPr marL="0" indent="0">
              <a:buNone/>
            </a:pPr>
            <a:r>
              <a:rPr lang="en-US" sz="800" dirty="0">
                <a:latin typeface="Fira Code" pitchFamily="1" charset="0"/>
                <a:ea typeface="Fira Code" pitchFamily="1" charset="0"/>
                <a:cs typeface="Fira Code" pitchFamily="1" charset="0"/>
              </a:rPr>
              <a:t>WITH TotalSales AS (</a:t>
            </a:r>
          </a:p>
          <a:p>
            <a:pPr marL="457200" lvl="1" indent="0">
              <a:buNone/>
            </a:pPr>
            <a:r>
              <a:rPr lang="en-US" sz="800" dirty="0">
                <a:latin typeface="Fira Code" pitchFamily="1" charset="0"/>
                <a:ea typeface="Fira Code" pitchFamily="1" charset="0"/>
                <a:cs typeface="Fira Code" pitchFamily="1" charset="0"/>
              </a:rPr>
              <a:t>SELECT p.productCode, p.warehouseCode, p.quantityInStock,</a:t>
            </a:r>
          </a:p>
          <a:p>
            <a:pPr marL="457200" lvl="1" indent="0">
              <a:buNone/>
            </a:pPr>
            <a:r>
              <a:rPr lang="en-US" sz="800" dirty="0">
                <a:latin typeface="Fira Code" pitchFamily="1" charset="0"/>
                <a:ea typeface="Fira Code" pitchFamily="1" charset="0"/>
                <a:cs typeface="Fira Code" pitchFamily="1" charset="0"/>
              </a:rPr>
              <a:t>COALESCE(SUM(od.quantityOrdered), 0) AS total_ordered_item</a:t>
            </a:r>
          </a:p>
          <a:p>
            <a:pPr marL="457200" lvl="1" indent="0">
              <a:buNone/>
            </a:pPr>
            <a:r>
              <a:rPr lang="en-US" sz="800" dirty="0">
                <a:latin typeface="Fira Code" pitchFamily="1" charset="0"/>
                <a:ea typeface="Fira Code" pitchFamily="1" charset="0"/>
                <a:cs typeface="Fira Code" pitchFamily="1" charset="0"/>
              </a:rPr>
              <a:t>FROM mintclassics.products p</a:t>
            </a:r>
          </a:p>
          <a:p>
            <a:pPr marL="457200" lvl="1" indent="0">
              <a:buNone/>
            </a:pPr>
            <a:r>
              <a:rPr lang="en-US" sz="8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800" dirty="0">
                <a:latin typeface="Fira Code" pitchFamily="1" charset="0"/>
                <a:ea typeface="Fira Code" pitchFamily="1" charset="0"/>
                <a:cs typeface="Fira Code" pitchFamily="1" charset="0"/>
              </a:rPr>
              <a:t>LEFT JOIN mintclassics.orders o ON od.orderNumber = o.orderNumber AND o.status IN ('Shipped', 'Resolved’) </a:t>
            </a:r>
          </a:p>
          <a:p>
            <a:pPr marL="457200" lvl="1" indent="0">
              <a:buNone/>
            </a:pPr>
            <a:r>
              <a:rPr lang="en-US" sz="800" dirty="0">
                <a:latin typeface="Fira Code" pitchFamily="1" charset="0"/>
                <a:ea typeface="Fira Code" pitchFamily="1" charset="0"/>
                <a:cs typeface="Fira Code" pitchFamily="1" charset="0"/>
              </a:rPr>
              <a:t>GROUP BY p.productCode, p.warehouseCode, p.quantityInStock</a:t>
            </a:r>
          </a:p>
          <a:p>
            <a:pPr marL="0" indent="0">
              <a:buNone/>
            </a:pPr>
            <a:r>
              <a:rPr lang="en-US" sz="800" dirty="0">
                <a:latin typeface="Fira Code" pitchFamily="1" charset="0"/>
                <a:ea typeface="Fira Code" pitchFamily="1" charset="0"/>
                <a:cs typeface="Fira Code" pitchFamily="1" charset="0"/>
              </a:rPr>
              <a:t>)</a:t>
            </a:r>
          </a:p>
          <a:p>
            <a:pPr marL="0" indent="0">
              <a:buNone/>
            </a:pPr>
            <a:r>
              <a:rPr lang="en-US" sz="800" dirty="0">
                <a:latin typeface="Fira Code" pitchFamily="1" charset="0"/>
                <a:ea typeface="Fira Code" pitchFamily="1" charset="0"/>
                <a:cs typeface="Fira Code" pitchFamily="1" charset="0"/>
              </a:rPr>
              <a:t>SELECT ts.productCode, ts.warehouseCode, ts.quantityInStock, ts.total_ordered_item,</a:t>
            </a:r>
          </a:p>
          <a:p>
            <a:pPr marL="0" indent="0">
              <a:buNone/>
            </a:pPr>
            <a:r>
              <a:rPr lang="en-US" sz="800" dirty="0">
                <a:latin typeface="Fira Code" pitchFamily="1" charset="0"/>
                <a:ea typeface="Fira Code" pitchFamily="1" charset="0"/>
                <a:cs typeface="Fira Code" pitchFamily="1" charset="0"/>
              </a:rPr>
              <a:t>ROUND(ts.total_ordered_item / 18, 0) AS avg_monthly_sales, -- 18-month period for average sales calculation</a:t>
            </a:r>
          </a:p>
          <a:p>
            <a:pPr marL="0" indent="0">
              <a:buNone/>
            </a:pPr>
            <a:r>
              <a:rPr lang="en-US" sz="800" dirty="0">
                <a:latin typeface="Fira Code" pitchFamily="1" charset="0"/>
                <a:ea typeface="Fira Code" pitchFamily="1" charset="0"/>
                <a:cs typeface="Fira Code" pitchFamily="1" charset="0"/>
              </a:rPr>
              <a:t>ROUND((ts.total_ordered_item / 18) * 12, 0) AS good_stock_level, -- Assuming 12 months buffer for good stock level</a:t>
            </a:r>
          </a:p>
          <a:p>
            <a:pPr marL="0" indent="0">
              <a:buNone/>
            </a:pPr>
            <a:r>
              <a:rPr lang="en-US" sz="800" dirty="0">
                <a:latin typeface="Fira Code" pitchFamily="1" charset="0"/>
                <a:ea typeface="Fira Code" pitchFamily="1" charset="0"/>
                <a:cs typeface="Fira Code" pitchFamily="1" charset="0"/>
              </a:rPr>
              <a:t>CASE</a:t>
            </a:r>
          </a:p>
          <a:p>
            <a:pPr marL="0" indent="0">
              <a:buNone/>
            </a:pPr>
            <a:r>
              <a:rPr lang="en-US" sz="800" dirty="0">
                <a:latin typeface="Fira Code" pitchFamily="1" charset="0"/>
                <a:ea typeface="Fira Code" pitchFamily="1" charset="0"/>
                <a:cs typeface="Fira Code" pitchFamily="1" charset="0"/>
              </a:rPr>
              <a:t>        WHEN ts.total_ordered_item &lt; 1 OR ts.quantityInStock &gt; (ts.total_ordered_item / 18) * 12 THEN 'Overstocked’</a:t>
            </a:r>
          </a:p>
          <a:p>
            <a:pPr marL="0" indent="0">
              <a:buNone/>
            </a:pPr>
            <a:r>
              <a:rPr lang="en-US" sz="800" dirty="0">
                <a:latin typeface="Fira Code" pitchFamily="1" charset="0"/>
                <a:ea typeface="Fira Code" pitchFamily="1" charset="0"/>
                <a:cs typeface="Fira Code" pitchFamily="1" charset="0"/>
              </a:rPr>
              <a:t>END AS inventory_status</a:t>
            </a:r>
          </a:p>
          <a:p>
            <a:pPr marL="0" indent="0">
              <a:buNone/>
            </a:pPr>
            <a:r>
              <a:rPr lang="en-US" sz="800" dirty="0">
                <a:latin typeface="Fira Code" pitchFamily="1" charset="0"/>
                <a:ea typeface="Fira Code" pitchFamily="1" charset="0"/>
                <a:cs typeface="Fira Code" pitchFamily="1" charset="0"/>
              </a:rPr>
              <a:t>FROM TotalSales ts</a:t>
            </a:r>
          </a:p>
          <a:p>
            <a:pPr marL="0" indent="0">
              <a:buNone/>
            </a:pPr>
            <a:r>
              <a:rPr lang="en-US" sz="800" dirty="0">
                <a:latin typeface="Fira Code" pitchFamily="1" charset="0"/>
                <a:ea typeface="Fira Code" pitchFamily="1" charset="0"/>
                <a:cs typeface="Fira Code" pitchFamily="1" charset="0"/>
              </a:rPr>
              <a:t>WHERE ts.quantityInStock &gt; (ts.total_ordered_item / 18) * 12 AND  ts.warehouseCode = 'a’</a:t>
            </a:r>
          </a:p>
          <a:p>
            <a:pPr marL="0" indent="0">
              <a:buNone/>
            </a:pPr>
            <a:r>
              <a:rPr lang="en-US" sz="800" dirty="0">
                <a:latin typeface="Fira Code" pitchFamily="1" charset="0"/>
                <a:ea typeface="Fira Code" pitchFamily="1" charset="0"/>
                <a:cs typeface="Fira Code" pitchFamily="1" charset="0"/>
              </a:rPr>
              <a:t>ORDER BY ts.warehouseCode, good_stock_level</a:t>
            </a:r>
          </a:p>
        </p:txBody>
      </p:sp>
      <p:sp>
        <p:nvSpPr>
          <p:cNvPr id="25" name="Rectangle 24">
            <a:extLst>
              <a:ext uri="{FF2B5EF4-FFF2-40B4-BE49-F238E27FC236}">
                <a16:creationId xmlns:a16="http://schemas.microsoft.com/office/drawing/2014/main" id="{0844A943-BF79-4FEA-ABB1-3BD54D2366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0" y="6400799"/>
            <a:ext cx="12192000" cy="456773"/>
          </a:xfrm>
          <a:prstGeom prst="rect">
            <a:avLst/>
          </a:prstGeom>
          <a:gradFill>
            <a:gsLst>
              <a:gs pos="0">
                <a:schemeClr val="accent1"/>
              </a:gs>
              <a:gs pos="90000">
                <a:srgbClr val="000000"/>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437CC72-F4A8-4DC3-AFAB-D22C482C81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38600" y="6400799"/>
            <a:ext cx="8153398" cy="456772"/>
          </a:xfrm>
          <a:prstGeom prst="rect">
            <a:avLst/>
          </a:prstGeom>
          <a:gradFill>
            <a:gsLst>
              <a:gs pos="0">
                <a:srgbClr val="000000">
                  <a:alpha val="50000"/>
                </a:srgbClr>
              </a:gs>
              <a:gs pos="100000">
                <a:schemeClr val="accent1">
                  <a:lumMod val="75000"/>
                </a:schemeClr>
              </a:gs>
            </a:gsLst>
            <a:lin ang="13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8321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017517EF-BD4D-4055-BDB4-A322C53568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8" name="Rectangle 17">
            <a:extLst>
              <a:ext uri="{FF2B5EF4-FFF2-40B4-BE49-F238E27FC236}">
                <a16:creationId xmlns:a16="http://schemas.microsoft.com/office/drawing/2014/main" id="{0ADDB668-2CA4-4D2B-9C34-3487CA330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553" y="304802"/>
            <a:ext cx="11097349" cy="1573149"/>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A9965EA0-CE15-2061-425C-1F9B7844D1BC}"/>
              </a:ext>
            </a:extLst>
          </p:cNvPr>
          <p:cNvSpPr>
            <a:spLocks noGrp="1"/>
          </p:cNvSpPr>
          <p:nvPr>
            <p:ph type="ctrTitle"/>
          </p:nvPr>
        </p:nvSpPr>
        <p:spPr>
          <a:xfrm>
            <a:off x="901690" y="405575"/>
            <a:ext cx="6430414" cy="1371600"/>
          </a:xfrm>
        </p:spPr>
        <p:txBody>
          <a:bodyPr anchor="ctr">
            <a:normAutofit/>
          </a:bodyPr>
          <a:lstStyle/>
          <a:p>
            <a:pPr algn="l"/>
            <a:r>
              <a:rPr lang="en-US" sz="2800" dirty="0">
                <a:latin typeface="Fira Code" pitchFamily="1" charset="0"/>
                <a:ea typeface="Fira Code" pitchFamily="1" charset="0"/>
                <a:cs typeface="Fira Code" pitchFamily="1" charset="0"/>
              </a:rPr>
              <a:t>A Warehouse</a:t>
            </a:r>
          </a:p>
        </p:txBody>
      </p:sp>
      <p:sp>
        <p:nvSpPr>
          <p:cNvPr id="3" name="Content Placeholder 2">
            <a:extLst>
              <a:ext uri="{FF2B5EF4-FFF2-40B4-BE49-F238E27FC236}">
                <a16:creationId xmlns:a16="http://schemas.microsoft.com/office/drawing/2014/main" id="{F0534FE7-2954-A376-CD27-F959FFFD88AB}"/>
              </a:ext>
            </a:extLst>
          </p:cNvPr>
          <p:cNvSpPr>
            <a:spLocks noGrp="1"/>
          </p:cNvSpPr>
          <p:nvPr>
            <p:ph type="subTitle" idx="1"/>
          </p:nvPr>
        </p:nvSpPr>
        <p:spPr>
          <a:xfrm>
            <a:off x="7924796" y="498698"/>
            <a:ext cx="2893382" cy="1185353"/>
          </a:xfrm>
        </p:spPr>
        <p:txBody>
          <a:bodyPr anchor="ctr">
            <a:normAutofit/>
          </a:bodyPr>
          <a:lstStyle/>
          <a:p>
            <a:pPr marL="0" indent="0" algn="l">
              <a:buNone/>
            </a:pPr>
            <a:r>
              <a:rPr lang="en-US" sz="1800" dirty="0">
                <a:latin typeface="Fira Code" pitchFamily="1" charset="0"/>
                <a:ea typeface="Fira Code" pitchFamily="1" charset="0"/>
                <a:cs typeface="Fira Code" pitchFamily="1" charset="0"/>
              </a:rPr>
              <a:t>A warehouse has 21 overstocked Items.</a:t>
            </a:r>
          </a:p>
        </p:txBody>
      </p:sp>
      <p:sp>
        <p:nvSpPr>
          <p:cNvPr id="15" name="Rectangle 14">
            <a:extLst>
              <a:ext uri="{FF2B5EF4-FFF2-40B4-BE49-F238E27FC236}">
                <a16:creationId xmlns:a16="http://schemas.microsoft.com/office/drawing/2014/main" id="{2568BC19-F052-4108-93E1-6A3D1DEC07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4784" y="764424"/>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 name="Rectangle 19">
            <a:extLst>
              <a:ext uri="{FF2B5EF4-FFF2-40B4-BE49-F238E27FC236}">
                <a16:creationId xmlns:a16="http://schemas.microsoft.com/office/drawing/2014/main" id="{D5FD337D-4D6B-4C8B-B6F5-121097E0988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126032" y="1067264"/>
            <a:ext cx="1021458"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5" name="Picture 4">
            <a:extLst>
              <a:ext uri="{FF2B5EF4-FFF2-40B4-BE49-F238E27FC236}">
                <a16:creationId xmlns:a16="http://schemas.microsoft.com/office/drawing/2014/main" id="{725B2157-5903-B594-DC86-6D67E16D7032}"/>
              </a:ext>
            </a:extLst>
          </p:cNvPr>
          <p:cNvPicPr>
            <a:picLocks noChangeAspect="1"/>
          </p:cNvPicPr>
          <p:nvPr/>
        </p:nvPicPr>
        <p:blipFill>
          <a:blip r:embed="rId2"/>
          <a:stretch>
            <a:fillRect/>
          </a:stretch>
        </p:blipFill>
        <p:spPr>
          <a:xfrm>
            <a:off x="1149215" y="2091095"/>
            <a:ext cx="9897035" cy="4206240"/>
          </a:xfrm>
          <a:prstGeom prst="rect">
            <a:avLst/>
          </a:prstGeom>
        </p:spPr>
      </p:pic>
    </p:spTree>
    <p:extLst>
      <p:ext uri="{BB962C8B-B14F-4D97-AF65-F5344CB8AC3E}">
        <p14:creationId xmlns:p14="http://schemas.microsoft.com/office/powerpoint/2010/main" val="226495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FF47CB7-972F-479F-A36D-9E72D26EC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Shape 33">
            <a:extLst>
              <a:ext uri="{FF2B5EF4-FFF2-40B4-BE49-F238E27FC236}">
                <a16:creationId xmlns:a16="http://schemas.microsoft.com/office/drawing/2014/main" id="{0D153B68-5844-490D-8E67-F616D6D721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1766176" cy="2061837"/>
          </a:xfrm>
          <a:custGeom>
            <a:avLst/>
            <a:gdLst>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13657 w 10768629"/>
              <a:gd name="connsiteY144" fmla="*/ 1730706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18446 w 10768629"/>
              <a:gd name="connsiteY143" fmla="*/ 1726895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45936 w 10768629"/>
              <a:gd name="connsiteY142" fmla="*/ 1713743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9437 w 10768629"/>
              <a:gd name="connsiteY140" fmla="*/ 1636968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40853 w 10768629"/>
              <a:gd name="connsiteY141" fmla="*/ 1657958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38835 w 10768629"/>
              <a:gd name="connsiteY164" fmla="*/ 1920210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32568 w 10768629"/>
              <a:gd name="connsiteY178" fmla="*/ 1793149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186881 w 10768629"/>
              <a:gd name="connsiteY179" fmla="*/ 1768613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1967996 w 10768629"/>
              <a:gd name="connsiteY173" fmla="*/ 1953187 h 1978172"/>
              <a:gd name="connsiteX174" fmla="*/ 1855805 w 10768629"/>
              <a:gd name="connsiteY174" fmla="*/ 1926082 h 1978172"/>
              <a:gd name="connsiteX175" fmla="*/ 1790957 w 10768629"/>
              <a:gd name="connsiteY175" fmla="*/ 1919460 h 1978172"/>
              <a:gd name="connsiteX176" fmla="*/ 1613978 w 10768629"/>
              <a:gd name="connsiteY176" fmla="*/ 1891581 h 1978172"/>
              <a:gd name="connsiteX177" fmla="*/ 1436831 w 10768629"/>
              <a:gd name="connsiteY177" fmla="*/ 1856201 h 1978172"/>
              <a:gd name="connsiteX178" fmla="*/ 1357365 w 10768629"/>
              <a:gd name="connsiteY178" fmla="*/ 1832140 h 1978172"/>
              <a:gd name="connsiteX179" fmla="*/ 1232341 w 10768629"/>
              <a:gd name="connsiteY179" fmla="*/ 1785942 h 1978172"/>
              <a:gd name="connsiteX180" fmla="*/ 1162595 w 10768629"/>
              <a:gd name="connsiteY180" fmla="*/ 1758337 h 1978172"/>
              <a:gd name="connsiteX181" fmla="*/ 1128523 w 10768629"/>
              <a:gd name="connsiteY181" fmla="*/ 1763621 h 1978172"/>
              <a:gd name="connsiteX182" fmla="*/ 991903 w 10768629"/>
              <a:gd name="connsiteY182" fmla="*/ 1786741 h 1978172"/>
              <a:gd name="connsiteX183" fmla="*/ 883960 w 10768629"/>
              <a:gd name="connsiteY183" fmla="*/ 1822386 h 1978172"/>
              <a:gd name="connsiteX184" fmla="*/ 766531 w 10768629"/>
              <a:gd name="connsiteY184" fmla="*/ 1805053 h 1978172"/>
              <a:gd name="connsiteX185" fmla="*/ 669779 w 10768629"/>
              <a:gd name="connsiteY185" fmla="*/ 1800537 h 1978172"/>
              <a:gd name="connsiteX186" fmla="*/ 523898 w 10768629"/>
              <a:gd name="connsiteY186" fmla="*/ 1811085 h 1978172"/>
              <a:gd name="connsiteX187" fmla="*/ 360251 w 10768629"/>
              <a:gd name="connsiteY187" fmla="*/ 1830735 h 1978172"/>
              <a:gd name="connsiteX188" fmla="*/ 255207 w 10768629"/>
              <a:gd name="connsiteY188" fmla="*/ 1818275 h 1978172"/>
              <a:gd name="connsiteX189" fmla="*/ 101803 w 10768629"/>
              <a:gd name="connsiteY189" fmla="*/ 1870647 h 1978172"/>
              <a:gd name="connsiteX190" fmla="*/ 25397 w 10768629"/>
              <a:gd name="connsiteY190" fmla="*/ 1888443 h 1978172"/>
              <a:gd name="connsiteX191" fmla="*/ 2370 w 10768629"/>
              <a:gd name="connsiteY191" fmla="*/ 1878311 h 1978172"/>
              <a:gd name="connsiteX192" fmla="*/ 0 w 10768629"/>
              <a:gd name="connsiteY192" fmla="*/ 1878785 h 1978172"/>
              <a:gd name="connsiteX193" fmla="*/ 0 w 10768629"/>
              <a:gd name="connsiteY193"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115176 w 10768629"/>
              <a:gd name="connsiteY163" fmla="*/ 1943459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57504 w 10768629"/>
              <a:gd name="connsiteY162" fmla="*/ 1957276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90336 w 10768629"/>
              <a:gd name="connsiteY159" fmla="*/ 1925039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76289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407128 w 10768629"/>
              <a:gd name="connsiteY46" fmla="*/ 961344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69725 w 10768629"/>
              <a:gd name="connsiteY49" fmla="*/ 989186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9462 w 10768629"/>
              <a:gd name="connsiteY48" fmla="*/ 987106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79948 w 10768629"/>
              <a:gd name="connsiteY35" fmla="*/ 576062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316893 w 10768629"/>
              <a:gd name="connsiteY28" fmla="*/ 491390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69666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43525 w 10768629"/>
              <a:gd name="connsiteY78" fmla="*/ 1179064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85942 w 10768629"/>
              <a:gd name="connsiteY79" fmla="*/ 1233723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07190 w 10768629"/>
              <a:gd name="connsiteY82" fmla="*/ 1314737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5361 w 10768629"/>
              <a:gd name="connsiteY152" fmla="*/ 1894711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20200 w 10768629"/>
              <a:gd name="connsiteY151" fmla="*/ 1873173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22386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8523 w 10768629"/>
              <a:gd name="connsiteY182" fmla="*/ 1763621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58337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 name="connsiteX0" fmla="*/ 0 w 10768629"/>
              <a:gd name="connsiteY0" fmla="*/ 0 h 1978172"/>
              <a:gd name="connsiteX1" fmla="*/ 10768629 w 10768629"/>
              <a:gd name="connsiteY1" fmla="*/ 0 h 1978172"/>
              <a:gd name="connsiteX2" fmla="*/ 10733254 w 10768629"/>
              <a:gd name="connsiteY2" fmla="*/ 31439 h 1978172"/>
              <a:gd name="connsiteX3" fmla="*/ 10727085 w 10768629"/>
              <a:gd name="connsiteY3" fmla="*/ 37910 h 1978172"/>
              <a:gd name="connsiteX4" fmla="*/ 10675953 w 10768629"/>
              <a:gd name="connsiteY4" fmla="*/ 68623 h 1978172"/>
              <a:gd name="connsiteX5" fmla="*/ 10637091 w 10768629"/>
              <a:gd name="connsiteY5" fmla="*/ 90361 h 1978172"/>
              <a:gd name="connsiteX6" fmla="*/ 10610971 w 10768629"/>
              <a:gd name="connsiteY6" fmla="*/ 110764 h 1978172"/>
              <a:gd name="connsiteX7" fmla="*/ 10532872 w 10768629"/>
              <a:gd name="connsiteY7" fmla="*/ 138028 h 1978172"/>
              <a:gd name="connsiteX8" fmla="*/ 10398558 w 10768629"/>
              <a:gd name="connsiteY8" fmla="*/ 172911 h 1978172"/>
              <a:gd name="connsiteX9" fmla="*/ 10371128 w 10768629"/>
              <a:gd name="connsiteY9" fmla="*/ 182609 h 1978172"/>
              <a:gd name="connsiteX10" fmla="*/ 10352178 w 10768629"/>
              <a:gd name="connsiteY10" fmla="*/ 199976 h 1978172"/>
              <a:gd name="connsiteX11" fmla="*/ 10351815 w 10768629"/>
              <a:gd name="connsiteY11" fmla="*/ 211879 h 1978172"/>
              <a:gd name="connsiteX12" fmla="*/ 10337471 w 10768629"/>
              <a:gd name="connsiteY12" fmla="*/ 218661 h 1978172"/>
              <a:gd name="connsiteX13" fmla="*/ 10334625 w 10768629"/>
              <a:gd name="connsiteY13" fmla="*/ 222351 h 1978172"/>
              <a:gd name="connsiteX14" fmla="*/ 10256365 w 10768629"/>
              <a:gd name="connsiteY14" fmla="*/ 235917 h 1978172"/>
              <a:gd name="connsiteX15" fmla="*/ 10201127 w 10768629"/>
              <a:gd name="connsiteY15" fmla="*/ 267448 h 1978172"/>
              <a:gd name="connsiteX16" fmla="*/ 9961218 w 10768629"/>
              <a:gd name="connsiteY16" fmla="*/ 326720 h 1978172"/>
              <a:gd name="connsiteX17" fmla="*/ 9859715 w 10768629"/>
              <a:gd name="connsiteY17" fmla="*/ 355698 h 1978172"/>
              <a:gd name="connsiteX18" fmla="*/ 9679867 w 10768629"/>
              <a:gd name="connsiteY18" fmla="*/ 399081 h 1978172"/>
              <a:gd name="connsiteX19" fmla="*/ 9490654 w 10768629"/>
              <a:gd name="connsiteY19" fmla="*/ 455225 h 1978172"/>
              <a:gd name="connsiteX20" fmla="*/ 9470837 w 10768629"/>
              <a:gd name="connsiteY20" fmla="*/ 452539 h 1978172"/>
              <a:gd name="connsiteX21" fmla="*/ 9469082 w 10768629"/>
              <a:gd name="connsiteY21" fmla="*/ 454891 h 1978172"/>
              <a:gd name="connsiteX22" fmla="*/ 9448038 w 10768629"/>
              <a:gd name="connsiteY22" fmla="*/ 459733 h 1978172"/>
              <a:gd name="connsiteX23" fmla="*/ 9396821 w 10768629"/>
              <a:gd name="connsiteY23" fmla="*/ 455795 h 1978172"/>
              <a:gd name="connsiteX24" fmla="*/ 9392197 w 10768629"/>
              <a:gd name="connsiteY24" fmla="*/ 459796 h 1978172"/>
              <a:gd name="connsiteX25" fmla="*/ 9347994 w 10768629"/>
              <a:gd name="connsiteY25" fmla="*/ 464462 h 1978172"/>
              <a:gd name="connsiteX26" fmla="*/ 9347889 w 10768629"/>
              <a:gd name="connsiteY26" fmla="*/ 466539 h 1978172"/>
              <a:gd name="connsiteX27" fmla="*/ 9337639 w 10768629"/>
              <a:gd name="connsiteY27" fmla="*/ 476654 h 1978172"/>
              <a:gd name="connsiteX28" fmla="*/ 9287964 w 10768629"/>
              <a:gd name="connsiteY28" fmla="*/ 513052 h 1978172"/>
              <a:gd name="connsiteX29" fmla="*/ 9229283 w 10768629"/>
              <a:gd name="connsiteY29" fmla="*/ 555377 h 1978172"/>
              <a:gd name="connsiteX30" fmla="*/ 9220274 w 10768629"/>
              <a:gd name="connsiteY30" fmla="*/ 557502 h 1978172"/>
              <a:gd name="connsiteX31" fmla="*/ 9220202 w 10768629"/>
              <a:gd name="connsiteY31" fmla="*/ 558001 h 1978172"/>
              <a:gd name="connsiteX32" fmla="*/ 9210908 w 10768629"/>
              <a:gd name="connsiteY32" fmla="*/ 561147 h 1978172"/>
              <a:gd name="connsiteX33" fmla="*/ 9186374 w 10768629"/>
              <a:gd name="connsiteY33" fmla="*/ 565502 h 1978172"/>
              <a:gd name="connsiteX34" fmla="*/ 9181058 w 10768629"/>
              <a:gd name="connsiteY34" fmla="*/ 569943 h 1978172"/>
              <a:gd name="connsiteX35" fmla="*/ 9167549 w 10768629"/>
              <a:gd name="connsiteY35" fmla="*/ 584727 h 1978172"/>
              <a:gd name="connsiteX36" fmla="*/ 9149110 w 10768629"/>
              <a:gd name="connsiteY36" fmla="*/ 598906 h 1978172"/>
              <a:gd name="connsiteX37" fmla="*/ 9078556 w 10768629"/>
              <a:gd name="connsiteY37" fmla="*/ 644039 h 1978172"/>
              <a:gd name="connsiteX38" fmla="*/ 8996399 w 10768629"/>
              <a:gd name="connsiteY38" fmla="*/ 690055 h 1978172"/>
              <a:gd name="connsiteX39" fmla="*/ 8803791 w 10768629"/>
              <a:gd name="connsiteY39" fmla="*/ 813860 h 1978172"/>
              <a:gd name="connsiteX40" fmla="*/ 8636202 w 10768629"/>
              <a:gd name="connsiteY40" fmla="*/ 848463 h 1978172"/>
              <a:gd name="connsiteX41" fmla="*/ 8555372 w 10768629"/>
              <a:gd name="connsiteY41" fmla="*/ 883171 h 1978172"/>
              <a:gd name="connsiteX42" fmla="*/ 8507229 w 10768629"/>
              <a:gd name="connsiteY42" fmla="*/ 901665 h 1978172"/>
              <a:gd name="connsiteX43" fmla="*/ 8428473 w 10768629"/>
              <a:gd name="connsiteY43" fmla="*/ 927985 h 1978172"/>
              <a:gd name="connsiteX44" fmla="*/ 8427914 w 10768629"/>
              <a:gd name="connsiteY44" fmla="*/ 933480 h 1978172"/>
              <a:gd name="connsiteX45" fmla="*/ 8420327 w 10768629"/>
              <a:gd name="connsiteY45" fmla="*/ 941984 h 1978172"/>
              <a:gd name="connsiteX46" fmla="*/ 8394729 w 10768629"/>
              <a:gd name="connsiteY46" fmla="*/ 948347 h 1978172"/>
              <a:gd name="connsiteX47" fmla="*/ 8380548 w 10768629"/>
              <a:gd name="connsiteY47" fmla="*/ 987916 h 1978172"/>
              <a:gd name="connsiteX48" fmla="*/ 8375330 w 10768629"/>
              <a:gd name="connsiteY48" fmla="*/ 965444 h 1978172"/>
              <a:gd name="connsiteX49" fmla="*/ 8340796 w 10768629"/>
              <a:gd name="connsiteY49" fmla="*/ 980522 h 1978172"/>
              <a:gd name="connsiteX50" fmla="*/ 8304438 w 10768629"/>
              <a:gd name="connsiteY50" fmla="*/ 996739 h 1978172"/>
              <a:gd name="connsiteX51" fmla="*/ 8280929 w 10768629"/>
              <a:gd name="connsiteY51" fmla="*/ 1023089 h 1978172"/>
              <a:gd name="connsiteX52" fmla="*/ 8275760 w 10768629"/>
              <a:gd name="connsiteY52" fmla="*/ 1027772 h 1978172"/>
              <a:gd name="connsiteX53" fmla="*/ 8275478 w 10768629"/>
              <a:gd name="connsiteY53" fmla="*/ 1027605 h 1978172"/>
              <a:gd name="connsiteX54" fmla="*/ 8249003 w 10768629"/>
              <a:gd name="connsiteY54" fmla="*/ 1032033 h 1978172"/>
              <a:gd name="connsiteX55" fmla="*/ 8203836 w 10768629"/>
              <a:gd name="connsiteY55" fmla="*/ 1037347 h 1978172"/>
              <a:gd name="connsiteX56" fmla="*/ 8122936 w 10768629"/>
              <a:gd name="connsiteY56" fmla="*/ 1063113 h 1978172"/>
              <a:gd name="connsiteX57" fmla="*/ 8043658 w 10768629"/>
              <a:gd name="connsiteY57" fmla="*/ 1092746 h 1978172"/>
              <a:gd name="connsiteX58" fmla="*/ 8015351 w 10768629"/>
              <a:gd name="connsiteY58" fmla="*/ 1105478 h 1978172"/>
              <a:gd name="connsiteX59" fmla="*/ 7963145 w 10768629"/>
              <a:gd name="connsiteY59" fmla="*/ 1119346 h 1978172"/>
              <a:gd name="connsiteX60" fmla="*/ 7938145 w 10768629"/>
              <a:gd name="connsiteY60" fmla="*/ 1120225 h 1978172"/>
              <a:gd name="connsiteX61" fmla="*/ 7937238 w 10768629"/>
              <a:gd name="connsiteY61" fmla="*/ 1121204 h 1978172"/>
              <a:gd name="connsiteX62" fmla="*/ 7934398 w 10768629"/>
              <a:gd name="connsiteY62" fmla="*/ 1118240 h 1978172"/>
              <a:gd name="connsiteX63" fmla="*/ 7918248 w 10768629"/>
              <a:gd name="connsiteY63" fmla="*/ 1124371 h 1978172"/>
              <a:gd name="connsiteX64" fmla="*/ 7914119 w 10768629"/>
              <a:gd name="connsiteY64" fmla="*/ 1127653 h 1978172"/>
              <a:gd name="connsiteX65" fmla="*/ 7907658 w 10768629"/>
              <a:gd name="connsiteY65" fmla="*/ 1130350 h 1978172"/>
              <a:gd name="connsiteX66" fmla="*/ 7907434 w 10768629"/>
              <a:gd name="connsiteY66" fmla="*/ 1130103 h 1978172"/>
              <a:gd name="connsiteX67" fmla="*/ 7901508 w 10768629"/>
              <a:gd name="connsiteY67" fmla="*/ 1133245 h 1978172"/>
              <a:gd name="connsiteX68" fmla="*/ 7873287 w 10768629"/>
              <a:gd name="connsiteY68" fmla="*/ 1152609 h 1978172"/>
              <a:gd name="connsiteX69" fmla="*/ 7834833 w 10768629"/>
              <a:gd name="connsiteY69" fmla="*/ 1153868 h 1978172"/>
              <a:gd name="connsiteX70" fmla="*/ 7828661 w 10768629"/>
              <a:gd name="connsiteY70" fmla="*/ 1139994 h 1978172"/>
              <a:gd name="connsiteX71" fmla="*/ 7823966 w 10768629"/>
              <a:gd name="connsiteY71" fmla="*/ 1143178 h 1978172"/>
              <a:gd name="connsiteX72" fmla="*/ 7815078 w 10768629"/>
              <a:gd name="connsiteY72" fmla="*/ 1151776 h 1978172"/>
              <a:gd name="connsiteX73" fmla="*/ 7812026 w 10768629"/>
              <a:gd name="connsiteY73" fmla="*/ 1151522 h 1978172"/>
              <a:gd name="connsiteX74" fmla="*/ 7782249 w 10768629"/>
              <a:gd name="connsiteY74" fmla="*/ 1160970 h 1978172"/>
              <a:gd name="connsiteX75" fmla="*/ 7773476 w 10768629"/>
              <a:gd name="connsiteY75" fmla="*/ 1157414 h 1978172"/>
              <a:gd name="connsiteX76" fmla="*/ 7769600 w 10768629"/>
              <a:gd name="connsiteY76" fmla="*/ 1157365 h 1978172"/>
              <a:gd name="connsiteX77" fmla="*/ 7752631 w 10768629"/>
              <a:gd name="connsiteY77" fmla="*/ 1172815 h 1978172"/>
              <a:gd name="connsiteX78" fmla="*/ 7739392 w 10768629"/>
              <a:gd name="connsiteY78" fmla="*/ 1192062 h 1978172"/>
              <a:gd name="connsiteX79" fmla="*/ 7677677 w 10768629"/>
              <a:gd name="connsiteY79" fmla="*/ 1216394 h 1978172"/>
              <a:gd name="connsiteX80" fmla="*/ 7586920 w 10768629"/>
              <a:gd name="connsiteY80" fmla="*/ 1261888 h 1978172"/>
              <a:gd name="connsiteX81" fmla="*/ 7486100 w 10768629"/>
              <a:gd name="connsiteY81" fmla="*/ 1292563 h 1978172"/>
              <a:gd name="connsiteX82" fmla="*/ 7411323 w 10768629"/>
              <a:gd name="connsiteY82" fmla="*/ 1340732 h 1978172"/>
              <a:gd name="connsiteX83" fmla="*/ 7240698 w 10768629"/>
              <a:gd name="connsiteY83" fmla="*/ 1438832 h 1978172"/>
              <a:gd name="connsiteX84" fmla="*/ 7197675 w 10768629"/>
              <a:gd name="connsiteY84" fmla="*/ 1447530 h 1978172"/>
              <a:gd name="connsiteX85" fmla="*/ 7164788 w 10768629"/>
              <a:gd name="connsiteY85" fmla="*/ 1480293 h 1978172"/>
              <a:gd name="connsiteX86" fmla="*/ 7147929 w 10768629"/>
              <a:gd name="connsiteY86" fmla="*/ 1477641 h 1978172"/>
              <a:gd name="connsiteX87" fmla="*/ 7144965 w 10768629"/>
              <a:gd name="connsiteY87" fmla="*/ 1476908 h 1978172"/>
              <a:gd name="connsiteX88" fmla="*/ 7134299 w 10768629"/>
              <a:gd name="connsiteY88" fmla="*/ 1479969 h 1978172"/>
              <a:gd name="connsiteX89" fmla="*/ 7129809 w 10768629"/>
              <a:gd name="connsiteY89" fmla="*/ 1473339 h 1978172"/>
              <a:gd name="connsiteX90" fmla="*/ 7112688 w 10768629"/>
              <a:gd name="connsiteY90" fmla="*/ 1472575 h 1978172"/>
              <a:gd name="connsiteX91" fmla="*/ 7093470 w 10768629"/>
              <a:gd name="connsiteY91" fmla="*/ 1480300 h 1978172"/>
              <a:gd name="connsiteX92" fmla="*/ 7025034 w 10768629"/>
              <a:gd name="connsiteY92" fmla="*/ 1506934 h 1978172"/>
              <a:gd name="connsiteX93" fmla="*/ 7014783 w 10768629"/>
              <a:gd name="connsiteY93" fmla="*/ 1515868 h 1978172"/>
              <a:gd name="connsiteX94" fmla="*/ 6979706 w 10768629"/>
              <a:gd name="connsiteY94" fmla="*/ 1523511 h 1978172"/>
              <a:gd name="connsiteX95" fmla="*/ 6977890 w 10768629"/>
              <a:gd name="connsiteY95" fmla="*/ 1525793 h 1978172"/>
              <a:gd name="connsiteX96" fmla="*/ 6944339 w 10768629"/>
              <a:gd name="connsiteY96" fmla="*/ 1536237 h 1978172"/>
              <a:gd name="connsiteX97" fmla="*/ 6886996 w 10768629"/>
              <a:gd name="connsiteY97" fmla="*/ 1563569 h 1978172"/>
              <a:gd name="connsiteX98" fmla="*/ 6874510 w 10768629"/>
              <a:gd name="connsiteY98" fmla="*/ 1558469 h 1978172"/>
              <a:gd name="connsiteX99" fmla="*/ 6871943 w 10768629"/>
              <a:gd name="connsiteY99" fmla="*/ 1554651 h 1978172"/>
              <a:gd name="connsiteX100" fmla="*/ 6856174 w 10768629"/>
              <a:gd name="connsiteY100" fmla="*/ 1562024 h 1978172"/>
              <a:gd name="connsiteX101" fmla="*/ 6842321 w 10768629"/>
              <a:gd name="connsiteY101" fmla="*/ 1560554 h 1978172"/>
              <a:gd name="connsiteX102" fmla="*/ 6832713 w 10768629"/>
              <a:gd name="connsiteY102" fmla="*/ 1569357 h 1978172"/>
              <a:gd name="connsiteX103" fmla="*/ 6816351 w 10768629"/>
              <a:gd name="connsiteY103" fmla="*/ 1571495 h 1978172"/>
              <a:gd name="connsiteX104" fmla="*/ 6795800 w 10768629"/>
              <a:gd name="connsiteY104" fmla="*/ 1572010 h 1978172"/>
              <a:gd name="connsiteX105" fmla="*/ 6777546 w 10768629"/>
              <a:gd name="connsiteY105" fmla="*/ 1568661 h 1978172"/>
              <a:gd name="connsiteX106" fmla="*/ 6751528 w 10768629"/>
              <a:gd name="connsiteY106" fmla="*/ 1574143 h 1978172"/>
              <a:gd name="connsiteX107" fmla="*/ 6691966 w 10768629"/>
              <a:gd name="connsiteY107" fmla="*/ 1582255 h 1978172"/>
              <a:gd name="connsiteX108" fmla="*/ 6646941 w 10768629"/>
              <a:gd name="connsiteY108" fmla="*/ 1588471 h 1978172"/>
              <a:gd name="connsiteX109" fmla="*/ 6568576 w 10768629"/>
              <a:gd name="connsiteY109" fmla="*/ 1606488 h 1978172"/>
              <a:gd name="connsiteX110" fmla="*/ 6554358 w 10768629"/>
              <a:gd name="connsiteY110" fmla="*/ 1621701 h 1978172"/>
              <a:gd name="connsiteX111" fmla="*/ 6516968 w 10768629"/>
              <a:gd name="connsiteY111" fmla="*/ 1617195 h 1978172"/>
              <a:gd name="connsiteX112" fmla="*/ 6506479 w 10768629"/>
              <a:gd name="connsiteY112" fmla="*/ 1602227 h 1978172"/>
              <a:gd name="connsiteX113" fmla="*/ 6458436 w 10768629"/>
              <a:gd name="connsiteY113" fmla="*/ 1607332 h 1978172"/>
              <a:gd name="connsiteX114" fmla="*/ 6414786 w 10768629"/>
              <a:gd name="connsiteY114" fmla="*/ 1628815 h 1978172"/>
              <a:gd name="connsiteX115" fmla="*/ 6357085 w 10768629"/>
              <a:gd name="connsiteY115" fmla="*/ 1640846 h 1978172"/>
              <a:gd name="connsiteX116" fmla="*/ 6322636 w 10768629"/>
              <a:gd name="connsiteY116" fmla="*/ 1648213 h 1978172"/>
              <a:gd name="connsiteX117" fmla="*/ 6226172 w 10768629"/>
              <a:gd name="connsiteY117" fmla="*/ 1654676 h 1978172"/>
              <a:gd name="connsiteX118" fmla="*/ 6221217 w 10768629"/>
              <a:gd name="connsiteY118" fmla="*/ 1654506 h 1978172"/>
              <a:gd name="connsiteX119" fmla="*/ 6204956 w 10768629"/>
              <a:gd name="connsiteY119" fmla="*/ 1664280 h 1978172"/>
              <a:gd name="connsiteX120" fmla="*/ 6204270 w 10768629"/>
              <a:gd name="connsiteY120" fmla="*/ 1666782 h 1978172"/>
              <a:gd name="connsiteX121" fmla="*/ 6143810 w 10768629"/>
              <a:gd name="connsiteY121" fmla="*/ 1661963 h 1978172"/>
              <a:gd name="connsiteX122" fmla="*/ 6136560 w 10768629"/>
              <a:gd name="connsiteY122" fmla="*/ 1665728 h 1978172"/>
              <a:gd name="connsiteX123" fmla="*/ 6096155 w 10768629"/>
              <a:gd name="connsiteY123" fmla="*/ 1656951 h 1978172"/>
              <a:gd name="connsiteX124" fmla="*/ 6075812 w 10768629"/>
              <a:gd name="connsiteY124" fmla="*/ 1655422 h 1978172"/>
              <a:gd name="connsiteX125" fmla="*/ 6039495 w 10768629"/>
              <a:gd name="connsiteY125" fmla="*/ 1649680 h 1978172"/>
              <a:gd name="connsiteX126" fmla="*/ 6036523 w 10768629"/>
              <a:gd name="connsiteY126" fmla="*/ 1652121 h 1978172"/>
              <a:gd name="connsiteX127" fmla="*/ 6029328 w 10768629"/>
              <a:gd name="connsiteY127" fmla="*/ 1649904 h 1978172"/>
              <a:gd name="connsiteX128" fmla="*/ 6024075 w 10768629"/>
              <a:gd name="connsiteY128" fmla="*/ 1652779 h 1978172"/>
              <a:gd name="connsiteX129" fmla="*/ 6018085 w 10768629"/>
              <a:gd name="connsiteY129" fmla="*/ 1652030 h 1978172"/>
              <a:gd name="connsiteX130" fmla="*/ 5955513 w 10768629"/>
              <a:gd name="connsiteY130" fmla="*/ 1663584 h 1978172"/>
              <a:gd name="connsiteX131" fmla="*/ 5941996 w 10768629"/>
              <a:gd name="connsiteY131" fmla="*/ 1661326 h 1978172"/>
              <a:gd name="connsiteX132" fmla="*/ 5931789 w 10768629"/>
              <a:gd name="connsiteY132" fmla="*/ 1669915 h 1978172"/>
              <a:gd name="connsiteX133" fmla="*/ 5888686 w 10768629"/>
              <a:gd name="connsiteY133" fmla="*/ 1672175 h 1978172"/>
              <a:gd name="connsiteX134" fmla="*/ 5873794 w 10768629"/>
              <a:gd name="connsiteY134" fmla="*/ 1665454 h 1978172"/>
              <a:gd name="connsiteX135" fmla="*/ 5860022 w 10768629"/>
              <a:gd name="connsiteY135" fmla="*/ 1660635 h 1978172"/>
              <a:gd name="connsiteX136" fmla="*/ 5858237 w 10768629"/>
              <a:gd name="connsiteY136" fmla="*/ 1660649 h 1978172"/>
              <a:gd name="connsiteX137" fmla="*/ 5840319 w 10768629"/>
              <a:gd name="connsiteY137" fmla="*/ 1660798 h 1978172"/>
              <a:gd name="connsiteX138" fmla="*/ 5806984 w 10768629"/>
              <a:gd name="connsiteY138" fmla="*/ 1661075 h 1978172"/>
              <a:gd name="connsiteX139" fmla="*/ 5742351 w 10768629"/>
              <a:gd name="connsiteY139" fmla="*/ 1667489 h 1978172"/>
              <a:gd name="connsiteX140" fmla="*/ 5521171 w 10768629"/>
              <a:gd name="connsiteY140" fmla="*/ 1671626 h 1978172"/>
              <a:gd name="connsiteX141" fmla="*/ 5457384 w 10768629"/>
              <a:gd name="connsiteY141" fmla="*/ 1683952 h 1978172"/>
              <a:gd name="connsiteX142" fmla="*/ 4950070 w 10768629"/>
              <a:gd name="connsiteY142" fmla="*/ 1748401 h 1978172"/>
              <a:gd name="connsiteX143" fmla="*/ 4872172 w 10768629"/>
              <a:gd name="connsiteY143" fmla="*/ 1757222 h 1978172"/>
              <a:gd name="connsiteX144" fmla="*/ 4809524 w 10768629"/>
              <a:gd name="connsiteY144" fmla="*/ 1761033 h 1978172"/>
              <a:gd name="connsiteX145" fmla="*/ 4759058 w 10768629"/>
              <a:gd name="connsiteY145" fmla="*/ 1766533 h 1978172"/>
              <a:gd name="connsiteX146" fmla="*/ 4719749 w 10768629"/>
              <a:gd name="connsiteY146" fmla="*/ 1771811 h 1978172"/>
              <a:gd name="connsiteX147" fmla="*/ 4568686 w 10768629"/>
              <a:gd name="connsiteY147" fmla="*/ 1786141 h 1978172"/>
              <a:gd name="connsiteX148" fmla="*/ 4418751 w 10768629"/>
              <a:gd name="connsiteY148" fmla="*/ 1796932 h 1978172"/>
              <a:gd name="connsiteX149" fmla="*/ 4378377 w 10768629"/>
              <a:gd name="connsiteY149" fmla="*/ 1815528 h 1978172"/>
              <a:gd name="connsiteX150" fmla="*/ 4320575 w 10768629"/>
              <a:gd name="connsiteY150" fmla="*/ 1832722 h 1978172"/>
              <a:gd name="connsiteX151" fmla="*/ 4211935 w 10768629"/>
              <a:gd name="connsiteY151" fmla="*/ 1860177 h 1978172"/>
              <a:gd name="connsiteX152" fmla="*/ 4101228 w 10768629"/>
              <a:gd name="connsiteY152" fmla="*/ 1868717 h 1978172"/>
              <a:gd name="connsiteX153" fmla="*/ 3973223 w 10768629"/>
              <a:gd name="connsiteY153" fmla="*/ 1881015 h 1978172"/>
              <a:gd name="connsiteX154" fmla="*/ 3900992 w 10768629"/>
              <a:gd name="connsiteY154" fmla="*/ 1880603 h 1978172"/>
              <a:gd name="connsiteX155" fmla="*/ 3662119 w 10768629"/>
              <a:gd name="connsiteY155" fmla="*/ 1889285 h 1978172"/>
              <a:gd name="connsiteX156" fmla="*/ 3496919 w 10768629"/>
              <a:gd name="connsiteY156" fmla="*/ 1873180 h 1978172"/>
              <a:gd name="connsiteX157" fmla="*/ 3449433 w 10768629"/>
              <a:gd name="connsiteY157" fmla="*/ 1889681 h 1978172"/>
              <a:gd name="connsiteX158" fmla="*/ 3369766 w 10768629"/>
              <a:gd name="connsiteY158" fmla="*/ 1916653 h 1978172"/>
              <a:gd name="connsiteX159" fmla="*/ 3269672 w 10768629"/>
              <a:gd name="connsiteY159" fmla="*/ 1938036 h 1978172"/>
              <a:gd name="connsiteX160" fmla="*/ 3224897 w 10768629"/>
              <a:gd name="connsiteY160" fmla="*/ 1943733 h 1978172"/>
              <a:gd name="connsiteX161" fmla="*/ 3161463 w 10768629"/>
              <a:gd name="connsiteY161" fmla="*/ 1946591 h 1978172"/>
              <a:gd name="connsiteX162" fmla="*/ 3112044 w 10768629"/>
              <a:gd name="connsiteY162" fmla="*/ 1935614 h 1978172"/>
              <a:gd name="connsiteX163" fmla="*/ 3069716 w 10768629"/>
              <a:gd name="connsiteY163" fmla="*/ 1930463 h 1978172"/>
              <a:gd name="connsiteX164" fmla="*/ 3005773 w 10768629"/>
              <a:gd name="connsiteY164" fmla="*/ 1915878 h 1978172"/>
              <a:gd name="connsiteX165" fmla="*/ 2897201 w 10768629"/>
              <a:gd name="connsiteY165" fmla="*/ 1926772 h 1978172"/>
              <a:gd name="connsiteX166" fmla="*/ 2783891 w 10768629"/>
              <a:gd name="connsiteY166" fmla="*/ 1931749 h 1978172"/>
              <a:gd name="connsiteX167" fmla="*/ 2712447 w 10768629"/>
              <a:gd name="connsiteY167" fmla="*/ 1933044 h 1978172"/>
              <a:gd name="connsiteX168" fmla="*/ 2560151 w 10768629"/>
              <a:gd name="connsiteY168" fmla="*/ 1963609 h 1978172"/>
              <a:gd name="connsiteX169" fmla="*/ 2367221 w 10768629"/>
              <a:gd name="connsiteY169" fmla="*/ 1971884 h 1978172"/>
              <a:gd name="connsiteX170" fmla="*/ 2272130 w 10768629"/>
              <a:gd name="connsiteY170" fmla="*/ 1961162 h 1978172"/>
              <a:gd name="connsiteX171" fmla="*/ 2189404 w 10768629"/>
              <a:gd name="connsiteY171" fmla="*/ 1978172 h 1978172"/>
              <a:gd name="connsiteX172" fmla="*/ 2077704 w 10768629"/>
              <a:gd name="connsiteY172" fmla="*/ 1965002 h 1978172"/>
              <a:gd name="connsiteX173" fmla="*/ 2033299 w 10768629"/>
              <a:gd name="connsiteY173" fmla="*/ 1969042 h 1978172"/>
              <a:gd name="connsiteX174" fmla="*/ 1967996 w 10768629"/>
              <a:gd name="connsiteY174" fmla="*/ 1953187 h 1978172"/>
              <a:gd name="connsiteX175" fmla="*/ 1855805 w 10768629"/>
              <a:gd name="connsiteY175" fmla="*/ 1926082 h 1978172"/>
              <a:gd name="connsiteX176" fmla="*/ 1790957 w 10768629"/>
              <a:gd name="connsiteY176" fmla="*/ 1919460 h 1978172"/>
              <a:gd name="connsiteX177" fmla="*/ 1613978 w 10768629"/>
              <a:gd name="connsiteY177" fmla="*/ 1891581 h 1978172"/>
              <a:gd name="connsiteX178" fmla="*/ 1436831 w 10768629"/>
              <a:gd name="connsiteY178" fmla="*/ 1856201 h 1978172"/>
              <a:gd name="connsiteX179" fmla="*/ 1357365 w 10768629"/>
              <a:gd name="connsiteY179" fmla="*/ 1832140 h 1978172"/>
              <a:gd name="connsiteX180" fmla="*/ 1232341 w 10768629"/>
              <a:gd name="connsiteY180" fmla="*/ 1785942 h 1978172"/>
              <a:gd name="connsiteX181" fmla="*/ 1162595 w 10768629"/>
              <a:gd name="connsiteY181" fmla="*/ 1784330 h 1978172"/>
              <a:gd name="connsiteX182" fmla="*/ 1120257 w 10768629"/>
              <a:gd name="connsiteY182" fmla="*/ 1789615 h 1978172"/>
              <a:gd name="connsiteX183" fmla="*/ 991903 w 10768629"/>
              <a:gd name="connsiteY183" fmla="*/ 1786741 h 1978172"/>
              <a:gd name="connsiteX184" fmla="*/ 883960 w 10768629"/>
              <a:gd name="connsiteY184" fmla="*/ 1809389 h 1978172"/>
              <a:gd name="connsiteX185" fmla="*/ 766531 w 10768629"/>
              <a:gd name="connsiteY185" fmla="*/ 1805053 h 1978172"/>
              <a:gd name="connsiteX186" fmla="*/ 669779 w 10768629"/>
              <a:gd name="connsiteY186" fmla="*/ 1800537 h 1978172"/>
              <a:gd name="connsiteX187" fmla="*/ 523898 w 10768629"/>
              <a:gd name="connsiteY187" fmla="*/ 1811085 h 1978172"/>
              <a:gd name="connsiteX188" fmla="*/ 360251 w 10768629"/>
              <a:gd name="connsiteY188" fmla="*/ 1830735 h 1978172"/>
              <a:gd name="connsiteX189" fmla="*/ 255207 w 10768629"/>
              <a:gd name="connsiteY189" fmla="*/ 1818275 h 1978172"/>
              <a:gd name="connsiteX190" fmla="*/ 101803 w 10768629"/>
              <a:gd name="connsiteY190" fmla="*/ 1870647 h 1978172"/>
              <a:gd name="connsiteX191" fmla="*/ 25397 w 10768629"/>
              <a:gd name="connsiteY191" fmla="*/ 1888443 h 1978172"/>
              <a:gd name="connsiteX192" fmla="*/ 2370 w 10768629"/>
              <a:gd name="connsiteY192" fmla="*/ 1878311 h 1978172"/>
              <a:gd name="connsiteX193" fmla="*/ 0 w 10768629"/>
              <a:gd name="connsiteY193" fmla="*/ 1878785 h 1978172"/>
              <a:gd name="connsiteX194" fmla="*/ 0 w 10768629"/>
              <a:gd name="connsiteY194" fmla="*/ 0 h 197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Lst>
            <a:rect l="l" t="t" r="r" b="b"/>
            <a:pathLst>
              <a:path w="10768629" h="1978172">
                <a:moveTo>
                  <a:pt x="0" y="0"/>
                </a:moveTo>
                <a:lnTo>
                  <a:pt x="10768629" y="0"/>
                </a:lnTo>
                <a:lnTo>
                  <a:pt x="10733254" y="31439"/>
                </a:lnTo>
                <a:lnTo>
                  <a:pt x="10727085" y="37910"/>
                </a:lnTo>
                <a:cubicBezTo>
                  <a:pt x="10712973" y="56080"/>
                  <a:pt x="10699457" y="78430"/>
                  <a:pt x="10675953" y="68623"/>
                </a:cubicBezTo>
                <a:cubicBezTo>
                  <a:pt x="10685972" y="89202"/>
                  <a:pt x="10641629" y="69781"/>
                  <a:pt x="10637091" y="90361"/>
                </a:cubicBezTo>
                <a:cubicBezTo>
                  <a:pt x="10635214" y="107005"/>
                  <a:pt x="10621323" y="104993"/>
                  <a:pt x="10610971" y="110764"/>
                </a:cubicBezTo>
                <a:cubicBezTo>
                  <a:pt x="10603980" y="127568"/>
                  <a:pt x="10551417" y="141180"/>
                  <a:pt x="10532872" y="138028"/>
                </a:cubicBezTo>
                <a:cubicBezTo>
                  <a:pt x="10480300" y="119072"/>
                  <a:pt x="10440532" y="186296"/>
                  <a:pt x="10398558" y="172911"/>
                </a:cubicBezTo>
                <a:cubicBezTo>
                  <a:pt x="10387708" y="174114"/>
                  <a:pt x="10378792" y="177646"/>
                  <a:pt x="10371128" y="182609"/>
                </a:cubicBezTo>
                <a:lnTo>
                  <a:pt x="10352178" y="199976"/>
                </a:lnTo>
                <a:lnTo>
                  <a:pt x="10351815" y="211879"/>
                </a:lnTo>
                <a:lnTo>
                  <a:pt x="10337471" y="218661"/>
                </a:lnTo>
                <a:lnTo>
                  <a:pt x="10334625" y="222351"/>
                </a:lnTo>
                <a:cubicBezTo>
                  <a:pt x="10321108" y="225227"/>
                  <a:pt x="10278615" y="228401"/>
                  <a:pt x="10256365" y="235917"/>
                </a:cubicBezTo>
                <a:cubicBezTo>
                  <a:pt x="10218136" y="258033"/>
                  <a:pt x="10224552" y="209685"/>
                  <a:pt x="10201127" y="267448"/>
                </a:cubicBezTo>
                <a:cubicBezTo>
                  <a:pt x="10121320" y="273476"/>
                  <a:pt x="10040763" y="345580"/>
                  <a:pt x="9961218" y="326720"/>
                </a:cubicBezTo>
                <a:cubicBezTo>
                  <a:pt x="9980173" y="341621"/>
                  <a:pt x="9883038" y="318484"/>
                  <a:pt x="9859715" y="355698"/>
                </a:cubicBezTo>
                <a:cubicBezTo>
                  <a:pt x="9812822" y="367758"/>
                  <a:pt x="9752089" y="383830"/>
                  <a:pt x="9679867" y="399081"/>
                </a:cubicBezTo>
                <a:cubicBezTo>
                  <a:pt x="9618357" y="415668"/>
                  <a:pt x="9525492" y="446315"/>
                  <a:pt x="9490654" y="455225"/>
                </a:cubicBezTo>
                <a:lnTo>
                  <a:pt x="9470837" y="452539"/>
                </a:lnTo>
                <a:lnTo>
                  <a:pt x="9469082" y="454891"/>
                </a:lnTo>
                <a:cubicBezTo>
                  <a:pt x="9460057" y="461184"/>
                  <a:pt x="9453495" y="461729"/>
                  <a:pt x="9448038" y="459733"/>
                </a:cubicBezTo>
                <a:lnTo>
                  <a:pt x="9396821" y="455795"/>
                </a:lnTo>
                <a:lnTo>
                  <a:pt x="9392197" y="459796"/>
                </a:lnTo>
                <a:lnTo>
                  <a:pt x="9347994" y="464462"/>
                </a:lnTo>
                <a:cubicBezTo>
                  <a:pt x="9347959" y="465155"/>
                  <a:pt x="9347925" y="465846"/>
                  <a:pt x="9347889" y="466539"/>
                </a:cubicBezTo>
                <a:cubicBezTo>
                  <a:pt x="9346648" y="471307"/>
                  <a:pt x="9343831" y="475025"/>
                  <a:pt x="9337639" y="476654"/>
                </a:cubicBezTo>
                <a:cubicBezTo>
                  <a:pt x="9354547" y="503661"/>
                  <a:pt x="9307720" y="510631"/>
                  <a:pt x="9287964" y="513052"/>
                </a:cubicBezTo>
                <a:cubicBezTo>
                  <a:pt x="9269905" y="526173"/>
                  <a:pt x="9245386" y="544358"/>
                  <a:pt x="9229283" y="555377"/>
                </a:cubicBezTo>
                <a:lnTo>
                  <a:pt x="9220274" y="557502"/>
                </a:lnTo>
                <a:cubicBezTo>
                  <a:pt x="9220250" y="557668"/>
                  <a:pt x="9220226" y="557835"/>
                  <a:pt x="9220202" y="558001"/>
                </a:cubicBezTo>
                <a:cubicBezTo>
                  <a:pt x="9218468" y="559434"/>
                  <a:pt x="9215591" y="560497"/>
                  <a:pt x="9210908" y="561147"/>
                </a:cubicBezTo>
                <a:lnTo>
                  <a:pt x="9186374" y="565502"/>
                </a:lnTo>
                <a:lnTo>
                  <a:pt x="9181058" y="569943"/>
                </a:lnTo>
                <a:lnTo>
                  <a:pt x="9167549" y="584727"/>
                </a:lnTo>
                <a:lnTo>
                  <a:pt x="9149110" y="598906"/>
                </a:lnTo>
                <a:cubicBezTo>
                  <a:pt x="9133575" y="594395"/>
                  <a:pt x="9087390" y="636567"/>
                  <a:pt x="9078556" y="644039"/>
                </a:cubicBezTo>
                <a:lnTo>
                  <a:pt x="8996399" y="690055"/>
                </a:lnTo>
                <a:cubicBezTo>
                  <a:pt x="8913147" y="777045"/>
                  <a:pt x="8867993" y="772591"/>
                  <a:pt x="8803791" y="813860"/>
                </a:cubicBezTo>
                <a:cubicBezTo>
                  <a:pt x="8745270" y="819906"/>
                  <a:pt x="8690049" y="823612"/>
                  <a:pt x="8636202" y="848463"/>
                </a:cubicBezTo>
                <a:cubicBezTo>
                  <a:pt x="8594799" y="860014"/>
                  <a:pt x="8568613" y="864779"/>
                  <a:pt x="8555372" y="883171"/>
                </a:cubicBezTo>
                <a:lnTo>
                  <a:pt x="8507229" y="901665"/>
                </a:lnTo>
                <a:lnTo>
                  <a:pt x="8428473" y="927985"/>
                </a:lnTo>
                <a:cubicBezTo>
                  <a:pt x="8428287" y="929817"/>
                  <a:pt x="8428100" y="931648"/>
                  <a:pt x="8427914" y="933480"/>
                </a:cubicBezTo>
                <a:lnTo>
                  <a:pt x="8420327" y="941984"/>
                </a:lnTo>
                <a:lnTo>
                  <a:pt x="8394729" y="948347"/>
                </a:lnTo>
                <a:lnTo>
                  <a:pt x="8380548" y="987916"/>
                </a:lnTo>
                <a:lnTo>
                  <a:pt x="8375330" y="965444"/>
                </a:lnTo>
                <a:cubicBezTo>
                  <a:pt x="8372375" y="964202"/>
                  <a:pt x="8344433" y="977378"/>
                  <a:pt x="8340796" y="980522"/>
                </a:cubicBezTo>
                <a:cubicBezTo>
                  <a:pt x="8328292" y="982128"/>
                  <a:pt x="8319237" y="991089"/>
                  <a:pt x="8304438" y="996739"/>
                </a:cubicBezTo>
                <a:cubicBezTo>
                  <a:pt x="8297193" y="1005683"/>
                  <a:pt x="8289328" y="1014568"/>
                  <a:pt x="8280929" y="1023089"/>
                </a:cubicBezTo>
                <a:lnTo>
                  <a:pt x="8275760" y="1027772"/>
                </a:lnTo>
                <a:lnTo>
                  <a:pt x="8275478" y="1027605"/>
                </a:lnTo>
                <a:cubicBezTo>
                  <a:pt x="8273970" y="1028076"/>
                  <a:pt x="8251461" y="1029408"/>
                  <a:pt x="8249003" y="1032033"/>
                </a:cubicBezTo>
                <a:lnTo>
                  <a:pt x="8203836" y="1037347"/>
                </a:lnTo>
                <a:cubicBezTo>
                  <a:pt x="8172789" y="1049890"/>
                  <a:pt x="8148166" y="1034625"/>
                  <a:pt x="8122936" y="1063113"/>
                </a:cubicBezTo>
                <a:cubicBezTo>
                  <a:pt x="8093850" y="1074757"/>
                  <a:pt x="8066781" y="1075350"/>
                  <a:pt x="8043658" y="1092746"/>
                </a:cubicBezTo>
                <a:cubicBezTo>
                  <a:pt x="8032157" y="1089174"/>
                  <a:pt x="8022145" y="1089998"/>
                  <a:pt x="8015351" y="1105478"/>
                </a:cubicBezTo>
                <a:cubicBezTo>
                  <a:pt x="7987544" y="1113006"/>
                  <a:pt x="7977708" y="1099152"/>
                  <a:pt x="7963145" y="1119346"/>
                </a:cubicBezTo>
                <a:cubicBezTo>
                  <a:pt x="7942622" y="1098880"/>
                  <a:pt x="7943760" y="1109516"/>
                  <a:pt x="7938145" y="1120225"/>
                </a:cubicBezTo>
                <a:lnTo>
                  <a:pt x="7937238" y="1121204"/>
                </a:lnTo>
                <a:lnTo>
                  <a:pt x="7934398" y="1118240"/>
                </a:lnTo>
                <a:lnTo>
                  <a:pt x="7918248" y="1124371"/>
                </a:lnTo>
                <a:lnTo>
                  <a:pt x="7914119" y="1127653"/>
                </a:lnTo>
                <a:cubicBezTo>
                  <a:pt x="7911201" y="1129547"/>
                  <a:pt x="7909169" y="1130331"/>
                  <a:pt x="7907658" y="1130350"/>
                </a:cubicBezTo>
                <a:lnTo>
                  <a:pt x="7907434" y="1130103"/>
                </a:lnTo>
                <a:lnTo>
                  <a:pt x="7901508" y="1133245"/>
                </a:lnTo>
                <a:cubicBezTo>
                  <a:pt x="7891644" y="1139271"/>
                  <a:pt x="7882185" y="1145815"/>
                  <a:pt x="7873287" y="1152609"/>
                </a:cubicBezTo>
                <a:cubicBezTo>
                  <a:pt x="7864672" y="1141906"/>
                  <a:pt x="7845199" y="1159242"/>
                  <a:pt x="7834833" y="1153868"/>
                </a:cubicBezTo>
                <a:lnTo>
                  <a:pt x="7828661" y="1139994"/>
                </a:lnTo>
                <a:lnTo>
                  <a:pt x="7823966" y="1143178"/>
                </a:lnTo>
                <a:lnTo>
                  <a:pt x="7815078" y="1151776"/>
                </a:lnTo>
                <a:cubicBezTo>
                  <a:pt x="7813692" y="1152943"/>
                  <a:pt x="7812687" y="1153116"/>
                  <a:pt x="7812026" y="1151522"/>
                </a:cubicBezTo>
                <a:cubicBezTo>
                  <a:pt x="7806555" y="1153054"/>
                  <a:pt x="7788673" y="1159989"/>
                  <a:pt x="7782249" y="1160970"/>
                </a:cubicBezTo>
                <a:lnTo>
                  <a:pt x="7773476" y="1157414"/>
                </a:lnTo>
                <a:lnTo>
                  <a:pt x="7769600" y="1157365"/>
                </a:lnTo>
                <a:lnTo>
                  <a:pt x="7752631" y="1172815"/>
                </a:lnTo>
                <a:lnTo>
                  <a:pt x="7739392" y="1192062"/>
                </a:lnTo>
                <a:lnTo>
                  <a:pt x="7677677" y="1216394"/>
                </a:lnTo>
                <a:lnTo>
                  <a:pt x="7586920" y="1261888"/>
                </a:lnTo>
                <a:cubicBezTo>
                  <a:pt x="7556723" y="1298911"/>
                  <a:pt x="7489187" y="1284518"/>
                  <a:pt x="7486100" y="1292563"/>
                </a:cubicBezTo>
                <a:cubicBezTo>
                  <a:pt x="7454875" y="1308356"/>
                  <a:pt x="7453335" y="1326361"/>
                  <a:pt x="7411323" y="1340732"/>
                </a:cubicBezTo>
                <a:cubicBezTo>
                  <a:pt x="7372519" y="1390006"/>
                  <a:pt x="7288617" y="1403664"/>
                  <a:pt x="7240698" y="1438832"/>
                </a:cubicBezTo>
                <a:cubicBezTo>
                  <a:pt x="7206467" y="1417136"/>
                  <a:pt x="7227555" y="1441678"/>
                  <a:pt x="7197675" y="1447530"/>
                </a:cubicBezTo>
                <a:cubicBezTo>
                  <a:pt x="7211601" y="1474927"/>
                  <a:pt x="7159483" y="1444981"/>
                  <a:pt x="7164788" y="1480293"/>
                </a:cubicBezTo>
                <a:cubicBezTo>
                  <a:pt x="7159184" y="1480240"/>
                  <a:pt x="7153584" y="1479075"/>
                  <a:pt x="7147929" y="1477641"/>
                </a:cubicBezTo>
                <a:lnTo>
                  <a:pt x="7144965" y="1476908"/>
                </a:lnTo>
                <a:lnTo>
                  <a:pt x="7134299" y="1479969"/>
                </a:lnTo>
                <a:lnTo>
                  <a:pt x="7129809" y="1473339"/>
                </a:lnTo>
                <a:lnTo>
                  <a:pt x="7112688" y="1472575"/>
                </a:lnTo>
                <a:cubicBezTo>
                  <a:pt x="7106506" y="1473449"/>
                  <a:pt x="7100123" y="1475741"/>
                  <a:pt x="7093470" y="1480300"/>
                </a:cubicBezTo>
                <a:cubicBezTo>
                  <a:pt x="7079039" y="1501274"/>
                  <a:pt x="7048991" y="1495718"/>
                  <a:pt x="7025034" y="1506934"/>
                </a:cubicBezTo>
                <a:lnTo>
                  <a:pt x="7014783" y="1515868"/>
                </a:lnTo>
                <a:lnTo>
                  <a:pt x="6979706" y="1523511"/>
                </a:lnTo>
                <a:lnTo>
                  <a:pt x="6977890" y="1525793"/>
                </a:lnTo>
                <a:cubicBezTo>
                  <a:pt x="6971996" y="1527914"/>
                  <a:pt x="6959488" y="1529941"/>
                  <a:pt x="6944339" y="1536237"/>
                </a:cubicBezTo>
                <a:lnTo>
                  <a:pt x="6886996" y="1563569"/>
                </a:lnTo>
                <a:lnTo>
                  <a:pt x="6874510" y="1558469"/>
                </a:lnTo>
                <a:lnTo>
                  <a:pt x="6871943" y="1554651"/>
                </a:lnTo>
                <a:lnTo>
                  <a:pt x="6856174" y="1562024"/>
                </a:lnTo>
                <a:lnTo>
                  <a:pt x="6842321" y="1560554"/>
                </a:lnTo>
                <a:lnTo>
                  <a:pt x="6832713" y="1569357"/>
                </a:lnTo>
                <a:lnTo>
                  <a:pt x="6816351" y="1571495"/>
                </a:lnTo>
                <a:cubicBezTo>
                  <a:pt x="6810216" y="1571510"/>
                  <a:pt x="6803310" y="1571324"/>
                  <a:pt x="6795800" y="1572010"/>
                </a:cubicBezTo>
                <a:lnTo>
                  <a:pt x="6777546" y="1568661"/>
                </a:lnTo>
                <a:lnTo>
                  <a:pt x="6751528" y="1574143"/>
                </a:lnTo>
                <a:cubicBezTo>
                  <a:pt x="6731455" y="1578562"/>
                  <a:pt x="6712054" y="1582098"/>
                  <a:pt x="6691966" y="1582255"/>
                </a:cubicBezTo>
                <a:cubicBezTo>
                  <a:pt x="6677921" y="1590738"/>
                  <a:pt x="6663787" y="1595441"/>
                  <a:pt x="6646941" y="1588471"/>
                </a:cubicBezTo>
                <a:cubicBezTo>
                  <a:pt x="6605135" y="1597971"/>
                  <a:pt x="6598373" y="1612583"/>
                  <a:pt x="6568576" y="1606488"/>
                </a:cubicBezTo>
                <a:cubicBezTo>
                  <a:pt x="6562510" y="1614734"/>
                  <a:pt x="6558067" y="1619360"/>
                  <a:pt x="6554358" y="1621701"/>
                </a:cubicBezTo>
                <a:cubicBezTo>
                  <a:pt x="6543227" y="1628727"/>
                  <a:pt x="6538724" y="1615196"/>
                  <a:pt x="6516968" y="1617195"/>
                </a:cubicBezTo>
                <a:cubicBezTo>
                  <a:pt x="6493173" y="1617368"/>
                  <a:pt x="6528193" y="1598652"/>
                  <a:pt x="6506479" y="1602227"/>
                </a:cubicBezTo>
                <a:cubicBezTo>
                  <a:pt x="6486674" y="1613929"/>
                  <a:pt x="6478484" y="1593997"/>
                  <a:pt x="6458436" y="1607332"/>
                </a:cubicBezTo>
                <a:cubicBezTo>
                  <a:pt x="6471168" y="1620800"/>
                  <a:pt x="6410323" y="1615478"/>
                  <a:pt x="6414786" y="1628815"/>
                </a:cubicBezTo>
                <a:cubicBezTo>
                  <a:pt x="6385942" y="1615041"/>
                  <a:pt x="6386569" y="1640238"/>
                  <a:pt x="6357085" y="1640846"/>
                </a:cubicBezTo>
                <a:cubicBezTo>
                  <a:pt x="6341163" y="1636809"/>
                  <a:pt x="6331497" y="1637754"/>
                  <a:pt x="6322636" y="1648213"/>
                </a:cubicBezTo>
                <a:cubicBezTo>
                  <a:pt x="6248448" y="1627802"/>
                  <a:pt x="6286748" y="1654976"/>
                  <a:pt x="6226172" y="1654676"/>
                </a:cubicBezTo>
                <a:lnTo>
                  <a:pt x="6221217" y="1654506"/>
                </a:lnTo>
                <a:lnTo>
                  <a:pt x="6204956" y="1664280"/>
                </a:lnTo>
                <a:cubicBezTo>
                  <a:pt x="6204728" y="1665114"/>
                  <a:pt x="6204498" y="1665947"/>
                  <a:pt x="6204270" y="1666782"/>
                </a:cubicBezTo>
                <a:lnTo>
                  <a:pt x="6143810" y="1661963"/>
                </a:lnTo>
                <a:lnTo>
                  <a:pt x="6136560" y="1665728"/>
                </a:lnTo>
                <a:lnTo>
                  <a:pt x="6096155" y="1656951"/>
                </a:lnTo>
                <a:lnTo>
                  <a:pt x="6075812" y="1655422"/>
                </a:lnTo>
                <a:lnTo>
                  <a:pt x="6039495" y="1649680"/>
                </a:lnTo>
                <a:lnTo>
                  <a:pt x="6036523" y="1652121"/>
                </a:lnTo>
                <a:lnTo>
                  <a:pt x="6029328" y="1649904"/>
                </a:lnTo>
                <a:lnTo>
                  <a:pt x="6024075" y="1652779"/>
                </a:lnTo>
                <a:lnTo>
                  <a:pt x="6018085" y="1652030"/>
                </a:lnTo>
                <a:cubicBezTo>
                  <a:pt x="6006658" y="1653831"/>
                  <a:pt x="5968194" y="1662035"/>
                  <a:pt x="5955513" y="1663584"/>
                </a:cubicBezTo>
                <a:lnTo>
                  <a:pt x="5941996" y="1661326"/>
                </a:lnTo>
                <a:lnTo>
                  <a:pt x="5931789" y="1669915"/>
                </a:lnTo>
                <a:lnTo>
                  <a:pt x="5888686" y="1672175"/>
                </a:lnTo>
                <a:lnTo>
                  <a:pt x="5873794" y="1665454"/>
                </a:lnTo>
                <a:lnTo>
                  <a:pt x="5860022" y="1660635"/>
                </a:lnTo>
                <a:lnTo>
                  <a:pt x="5858237" y="1660649"/>
                </a:lnTo>
                <a:lnTo>
                  <a:pt x="5840319" y="1660798"/>
                </a:lnTo>
                <a:lnTo>
                  <a:pt x="5806984" y="1661075"/>
                </a:lnTo>
                <a:cubicBezTo>
                  <a:pt x="5785708" y="1661533"/>
                  <a:pt x="5764126" y="1662974"/>
                  <a:pt x="5742351" y="1667489"/>
                </a:cubicBezTo>
                <a:cubicBezTo>
                  <a:pt x="5659069" y="1645168"/>
                  <a:pt x="5615134" y="1706361"/>
                  <a:pt x="5521171" y="1671626"/>
                </a:cubicBezTo>
                <a:cubicBezTo>
                  <a:pt x="5491803" y="1671296"/>
                  <a:pt x="5498089" y="1662666"/>
                  <a:pt x="5457384" y="1683952"/>
                </a:cubicBezTo>
                <a:cubicBezTo>
                  <a:pt x="5356959" y="1699287"/>
                  <a:pt x="5078905" y="1774579"/>
                  <a:pt x="4950070" y="1748401"/>
                </a:cubicBezTo>
                <a:cubicBezTo>
                  <a:pt x="4918276" y="1752255"/>
                  <a:pt x="4891043" y="1756936"/>
                  <a:pt x="4872172" y="1757222"/>
                </a:cubicBezTo>
                <a:lnTo>
                  <a:pt x="4809524" y="1761033"/>
                </a:lnTo>
                <a:cubicBezTo>
                  <a:pt x="4791324" y="1772975"/>
                  <a:pt x="4777258" y="1754591"/>
                  <a:pt x="4759058" y="1766533"/>
                </a:cubicBezTo>
                <a:cubicBezTo>
                  <a:pt x="4747481" y="1770744"/>
                  <a:pt x="4734604" y="1772921"/>
                  <a:pt x="4719749" y="1771811"/>
                </a:cubicBezTo>
                <a:cubicBezTo>
                  <a:pt x="4671168" y="1780243"/>
                  <a:pt x="4634134" y="1775931"/>
                  <a:pt x="4568686" y="1786141"/>
                </a:cubicBezTo>
                <a:cubicBezTo>
                  <a:pt x="4544667" y="1777910"/>
                  <a:pt x="4432547" y="1778168"/>
                  <a:pt x="4418751" y="1796932"/>
                </a:cubicBezTo>
                <a:cubicBezTo>
                  <a:pt x="4403360" y="1801488"/>
                  <a:pt x="4385278" y="1795746"/>
                  <a:pt x="4378377" y="1815528"/>
                </a:cubicBezTo>
                <a:cubicBezTo>
                  <a:pt x="4366870" y="1839461"/>
                  <a:pt x="4337372" y="1814003"/>
                  <a:pt x="4320575" y="1832722"/>
                </a:cubicBezTo>
                <a:cubicBezTo>
                  <a:pt x="4277898" y="1857053"/>
                  <a:pt x="4243945" y="1846759"/>
                  <a:pt x="4211935" y="1860177"/>
                </a:cubicBezTo>
                <a:cubicBezTo>
                  <a:pt x="4181519" y="1859584"/>
                  <a:pt x="4171342" y="1859762"/>
                  <a:pt x="4101228" y="1868717"/>
                </a:cubicBezTo>
                <a:cubicBezTo>
                  <a:pt x="4080159" y="1876188"/>
                  <a:pt x="4039427" y="1877381"/>
                  <a:pt x="3973223" y="1881015"/>
                </a:cubicBezTo>
                <a:cubicBezTo>
                  <a:pt x="3971330" y="1884974"/>
                  <a:pt x="3952843" y="1879225"/>
                  <a:pt x="3900992" y="1880603"/>
                </a:cubicBezTo>
                <a:cubicBezTo>
                  <a:pt x="3849141" y="1881981"/>
                  <a:pt x="3740060" y="1895686"/>
                  <a:pt x="3662119" y="1889285"/>
                </a:cubicBezTo>
                <a:cubicBezTo>
                  <a:pt x="3565155" y="1881322"/>
                  <a:pt x="3613412" y="1915150"/>
                  <a:pt x="3496919" y="1873180"/>
                </a:cubicBezTo>
                <a:cubicBezTo>
                  <a:pt x="3488062" y="1895719"/>
                  <a:pt x="3474293" y="1876288"/>
                  <a:pt x="3449433" y="1889681"/>
                </a:cubicBezTo>
                <a:cubicBezTo>
                  <a:pt x="3406553" y="1891629"/>
                  <a:pt x="3413217" y="1897797"/>
                  <a:pt x="3369766" y="1916653"/>
                </a:cubicBezTo>
                <a:cubicBezTo>
                  <a:pt x="3338805" y="1929531"/>
                  <a:pt x="3289487" y="1928617"/>
                  <a:pt x="3269672" y="1938036"/>
                </a:cubicBezTo>
                <a:lnTo>
                  <a:pt x="3224897" y="1943733"/>
                </a:lnTo>
                <a:cubicBezTo>
                  <a:pt x="3188693" y="1949271"/>
                  <a:pt x="3178540" y="1909145"/>
                  <a:pt x="3161463" y="1946591"/>
                </a:cubicBezTo>
                <a:lnTo>
                  <a:pt x="3112044" y="1935614"/>
                </a:lnTo>
                <a:lnTo>
                  <a:pt x="3069716" y="1930463"/>
                </a:lnTo>
                <a:cubicBezTo>
                  <a:pt x="3049937" y="1924285"/>
                  <a:pt x="3047816" y="1925644"/>
                  <a:pt x="3005773" y="1915878"/>
                </a:cubicBezTo>
                <a:cubicBezTo>
                  <a:pt x="2978838" y="1921092"/>
                  <a:pt x="2967972" y="1927319"/>
                  <a:pt x="2897201" y="1926772"/>
                </a:cubicBezTo>
                <a:lnTo>
                  <a:pt x="2783891" y="1931749"/>
                </a:lnTo>
                <a:cubicBezTo>
                  <a:pt x="2753098" y="1932794"/>
                  <a:pt x="2731621" y="1915151"/>
                  <a:pt x="2712447" y="1933044"/>
                </a:cubicBezTo>
                <a:cubicBezTo>
                  <a:pt x="2621923" y="1990472"/>
                  <a:pt x="2637976" y="1949546"/>
                  <a:pt x="2560151" y="1963609"/>
                </a:cubicBezTo>
                <a:cubicBezTo>
                  <a:pt x="2472084" y="1973456"/>
                  <a:pt x="2423631" y="1962133"/>
                  <a:pt x="2367221" y="1971884"/>
                </a:cubicBezTo>
                <a:cubicBezTo>
                  <a:pt x="2355331" y="1950582"/>
                  <a:pt x="2295649" y="1950006"/>
                  <a:pt x="2272130" y="1961162"/>
                </a:cubicBezTo>
                <a:cubicBezTo>
                  <a:pt x="2229336" y="1964326"/>
                  <a:pt x="2232627" y="1943953"/>
                  <a:pt x="2189404" y="1978172"/>
                </a:cubicBezTo>
                <a:cubicBezTo>
                  <a:pt x="2153824" y="1968017"/>
                  <a:pt x="2114605" y="1969166"/>
                  <a:pt x="2077704" y="1965002"/>
                </a:cubicBezTo>
                <a:cubicBezTo>
                  <a:pt x="2053064" y="1962036"/>
                  <a:pt x="2051584" y="1971011"/>
                  <a:pt x="2033299" y="1969042"/>
                </a:cubicBezTo>
                <a:cubicBezTo>
                  <a:pt x="2015014" y="1967073"/>
                  <a:pt x="1998956" y="1958903"/>
                  <a:pt x="1967996" y="1953187"/>
                </a:cubicBezTo>
                <a:cubicBezTo>
                  <a:pt x="1924117" y="1970917"/>
                  <a:pt x="1915668" y="1940297"/>
                  <a:pt x="1855805" y="1926082"/>
                </a:cubicBezTo>
                <a:cubicBezTo>
                  <a:pt x="1830663" y="1943732"/>
                  <a:pt x="1810564" y="1935694"/>
                  <a:pt x="1790957" y="1919460"/>
                </a:cubicBezTo>
                <a:cubicBezTo>
                  <a:pt x="1732588" y="1924884"/>
                  <a:pt x="1679506" y="1900619"/>
                  <a:pt x="1613978" y="1891581"/>
                </a:cubicBezTo>
                <a:cubicBezTo>
                  <a:pt x="1542961" y="1912227"/>
                  <a:pt x="1506863" y="1865666"/>
                  <a:pt x="1436831" y="1856201"/>
                </a:cubicBezTo>
                <a:cubicBezTo>
                  <a:pt x="1409149" y="1862955"/>
                  <a:pt x="1416370" y="1829853"/>
                  <a:pt x="1357365" y="1832140"/>
                </a:cubicBezTo>
                <a:cubicBezTo>
                  <a:pt x="1285880" y="1811785"/>
                  <a:pt x="1273193" y="1786872"/>
                  <a:pt x="1232341" y="1785942"/>
                </a:cubicBezTo>
                <a:cubicBezTo>
                  <a:pt x="1223903" y="1792798"/>
                  <a:pt x="1160576" y="1793911"/>
                  <a:pt x="1162595" y="1784330"/>
                </a:cubicBezTo>
                <a:cubicBezTo>
                  <a:pt x="1153167" y="1787110"/>
                  <a:pt x="1122206" y="1805077"/>
                  <a:pt x="1120257" y="1789615"/>
                </a:cubicBezTo>
                <a:cubicBezTo>
                  <a:pt x="1073149" y="1786750"/>
                  <a:pt x="1034361" y="1768718"/>
                  <a:pt x="991903" y="1786741"/>
                </a:cubicBezTo>
                <a:cubicBezTo>
                  <a:pt x="966383" y="1781126"/>
                  <a:pt x="949501" y="1800915"/>
                  <a:pt x="883960" y="1809389"/>
                </a:cubicBezTo>
                <a:cubicBezTo>
                  <a:pt x="836064" y="1808194"/>
                  <a:pt x="826980" y="1826610"/>
                  <a:pt x="766531" y="1805053"/>
                </a:cubicBezTo>
                <a:cubicBezTo>
                  <a:pt x="732778" y="1801141"/>
                  <a:pt x="694055" y="1787044"/>
                  <a:pt x="669779" y="1800537"/>
                </a:cubicBezTo>
                <a:cubicBezTo>
                  <a:pt x="645252" y="1794709"/>
                  <a:pt x="563495" y="1813232"/>
                  <a:pt x="523898" y="1811085"/>
                </a:cubicBezTo>
                <a:cubicBezTo>
                  <a:pt x="457555" y="1798530"/>
                  <a:pt x="395227" y="1824052"/>
                  <a:pt x="360251" y="1830735"/>
                </a:cubicBezTo>
                <a:cubicBezTo>
                  <a:pt x="313564" y="1825583"/>
                  <a:pt x="298281" y="1811622"/>
                  <a:pt x="255207" y="1818275"/>
                </a:cubicBezTo>
                <a:cubicBezTo>
                  <a:pt x="206572" y="1839769"/>
                  <a:pt x="160277" y="1836800"/>
                  <a:pt x="101803" y="1870647"/>
                </a:cubicBezTo>
                <a:cubicBezTo>
                  <a:pt x="85849" y="1910002"/>
                  <a:pt x="27997" y="1845258"/>
                  <a:pt x="25397" y="1888443"/>
                </a:cubicBezTo>
                <a:cubicBezTo>
                  <a:pt x="19096" y="1881154"/>
                  <a:pt x="11260" y="1878398"/>
                  <a:pt x="2370" y="1878311"/>
                </a:cubicBezTo>
                <a:lnTo>
                  <a:pt x="0" y="1878785"/>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BE1ACBC-9FFC-BC97-11C7-86532E664A64}"/>
              </a:ext>
            </a:extLst>
          </p:cNvPr>
          <p:cNvSpPr>
            <a:spLocks noGrp="1"/>
          </p:cNvSpPr>
          <p:nvPr>
            <p:ph type="title"/>
          </p:nvPr>
        </p:nvSpPr>
        <p:spPr>
          <a:xfrm>
            <a:off x="584584" y="200708"/>
            <a:ext cx="9392421" cy="1330841"/>
          </a:xfrm>
        </p:spPr>
        <p:txBody>
          <a:bodyPr>
            <a:normAutofit/>
          </a:bodyPr>
          <a:lstStyle/>
          <a:p>
            <a:r>
              <a:rPr lang="en-US" sz="2800" dirty="0">
                <a:latin typeface="Fira Code" pitchFamily="1" charset="0"/>
                <a:ea typeface="Fira Code" pitchFamily="1" charset="0"/>
                <a:cs typeface="Fira Code" pitchFamily="1" charset="0"/>
              </a:rPr>
              <a:t>Overstocked B Warehouse</a:t>
            </a:r>
          </a:p>
        </p:txBody>
      </p:sp>
      <p:sp>
        <p:nvSpPr>
          <p:cNvPr id="3" name="Content Placeholder 2">
            <a:extLst>
              <a:ext uri="{FF2B5EF4-FFF2-40B4-BE49-F238E27FC236}">
                <a16:creationId xmlns:a16="http://schemas.microsoft.com/office/drawing/2014/main" id="{8D4A90E9-B78F-6C94-380C-A88F0EE78D01}"/>
              </a:ext>
            </a:extLst>
          </p:cNvPr>
          <p:cNvSpPr>
            <a:spLocks noGrp="1"/>
          </p:cNvSpPr>
          <p:nvPr>
            <p:ph idx="1"/>
          </p:nvPr>
        </p:nvSpPr>
        <p:spPr>
          <a:xfrm>
            <a:off x="584584" y="2256242"/>
            <a:ext cx="7303077" cy="3889654"/>
          </a:xfrm>
        </p:spPr>
        <p:txBody>
          <a:bodyPr>
            <a:normAutofit/>
          </a:bodyPr>
          <a:lstStyle/>
          <a:p>
            <a:pPr marL="0" indent="0">
              <a:buNone/>
            </a:pPr>
            <a:r>
              <a:rPr lang="en-US" sz="800" dirty="0">
                <a:latin typeface="Fira Code" pitchFamily="1" charset="0"/>
                <a:ea typeface="Fira Code" pitchFamily="1" charset="0"/>
                <a:cs typeface="Fira Code" pitchFamily="1" charset="0"/>
              </a:rPr>
              <a:t>WITH TotalSales AS (</a:t>
            </a:r>
          </a:p>
          <a:p>
            <a:pPr marL="457200" lvl="1" indent="0">
              <a:buNone/>
            </a:pPr>
            <a:r>
              <a:rPr lang="en-US" sz="800" dirty="0">
                <a:latin typeface="Fira Code" pitchFamily="1" charset="0"/>
                <a:ea typeface="Fira Code" pitchFamily="1" charset="0"/>
                <a:cs typeface="Fira Code" pitchFamily="1" charset="0"/>
              </a:rPr>
              <a:t>SELECT p.productCode, p.warehouseCode, p.quantityInStock,</a:t>
            </a:r>
          </a:p>
          <a:p>
            <a:pPr marL="457200" lvl="1" indent="0">
              <a:buNone/>
            </a:pPr>
            <a:r>
              <a:rPr lang="en-US" sz="800" dirty="0">
                <a:latin typeface="Fira Code" pitchFamily="1" charset="0"/>
                <a:ea typeface="Fira Code" pitchFamily="1" charset="0"/>
                <a:cs typeface="Fira Code" pitchFamily="1" charset="0"/>
              </a:rPr>
              <a:t>COALESCE(SUM(od.quantityOrdered), 0) AS total_ordered_item</a:t>
            </a:r>
          </a:p>
          <a:p>
            <a:pPr marL="457200" lvl="1" indent="0">
              <a:buNone/>
            </a:pPr>
            <a:r>
              <a:rPr lang="en-US" sz="800" dirty="0">
                <a:latin typeface="Fira Code" pitchFamily="1" charset="0"/>
                <a:ea typeface="Fira Code" pitchFamily="1" charset="0"/>
                <a:cs typeface="Fira Code" pitchFamily="1" charset="0"/>
              </a:rPr>
              <a:t>FROM mintclassics.products p</a:t>
            </a:r>
          </a:p>
          <a:p>
            <a:pPr marL="457200" lvl="1" indent="0">
              <a:buNone/>
            </a:pPr>
            <a:r>
              <a:rPr lang="en-US" sz="8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800" dirty="0">
                <a:latin typeface="Fira Code" pitchFamily="1" charset="0"/>
                <a:ea typeface="Fira Code" pitchFamily="1" charset="0"/>
                <a:cs typeface="Fira Code" pitchFamily="1" charset="0"/>
              </a:rPr>
              <a:t>LEFT JOIN mintclassics.orders o ON od.orderNumber = o.orderNumber AND o.status IN ('Shipped', 'Resolved’) </a:t>
            </a:r>
          </a:p>
          <a:p>
            <a:pPr marL="457200" lvl="1" indent="0">
              <a:buNone/>
            </a:pPr>
            <a:r>
              <a:rPr lang="en-US" sz="800" dirty="0">
                <a:latin typeface="Fira Code" pitchFamily="1" charset="0"/>
                <a:ea typeface="Fira Code" pitchFamily="1" charset="0"/>
                <a:cs typeface="Fira Code" pitchFamily="1" charset="0"/>
              </a:rPr>
              <a:t>GROUP BY p.productCode, p.warehouseCode, p.quantityInStock</a:t>
            </a:r>
          </a:p>
          <a:p>
            <a:pPr marL="0" indent="0">
              <a:buNone/>
            </a:pPr>
            <a:r>
              <a:rPr lang="en-US" sz="800" dirty="0">
                <a:latin typeface="Fira Code" pitchFamily="1" charset="0"/>
                <a:ea typeface="Fira Code" pitchFamily="1" charset="0"/>
                <a:cs typeface="Fira Code" pitchFamily="1" charset="0"/>
              </a:rPr>
              <a:t>)</a:t>
            </a:r>
          </a:p>
          <a:p>
            <a:pPr marL="0" indent="0">
              <a:buNone/>
            </a:pPr>
            <a:r>
              <a:rPr lang="en-US" sz="800" dirty="0">
                <a:latin typeface="Fira Code" pitchFamily="1" charset="0"/>
                <a:ea typeface="Fira Code" pitchFamily="1" charset="0"/>
                <a:cs typeface="Fira Code" pitchFamily="1" charset="0"/>
              </a:rPr>
              <a:t>SELECT ts.productCode, ts.warehouseCode, ts.quantityInStock, ts.total_ordered_item,</a:t>
            </a:r>
          </a:p>
          <a:p>
            <a:pPr marL="0" indent="0">
              <a:buNone/>
            </a:pPr>
            <a:r>
              <a:rPr lang="en-US" sz="800" dirty="0">
                <a:latin typeface="Fira Code" pitchFamily="1" charset="0"/>
                <a:ea typeface="Fira Code" pitchFamily="1" charset="0"/>
                <a:cs typeface="Fira Code" pitchFamily="1" charset="0"/>
              </a:rPr>
              <a:t>ROUND(ts.total_ordered_item / 18, 0) AS avg_monthly_sales, -- 18-month period for average sales calculation</a:t>
            </a:r>
          </a:p>
          <a:p>
            <a:pPr marL="0" indent="0">
              <a:buNone/>
            </a:pPr>
            <a:r>
              <a:rPr lang="en-US" sz="800" dirty="0">
                <a:latin typeface="Fira Code" pitchFamily="1" charset="0"/>
                <a:ea typeface="Fira Code" pitchFamily="1" charset="0"/>
                <a:cs typeface="Fira Code" pitchFamily="1" charset="0"/>
              </a:rPr>
              <a:t>ROUND((ts.total_ordered_item / 18) * 12, 0) AS good_stock_level, -- Assuming 12 months buffer for good stock level</a:t>
            </a:r>
          </a:p>
          <a:p>
            <a:pPr marL="0" indent="0">
              <a:buNone/>
            </a:pPr>
            <a:r>
              <a:rPr lang="en-US" sz="800" dirty="0">
                <a:latin typeface="Fira Code" pitchFamily="1" charset="0"/>
                <a:ea typeface="Fira Code" pitchFamily="1" charset="0"/>
                <a:cs typeface="Fira Code" pitchFamily="1" charset="0"/>
              </a:rPr>
              <a:t>CASE</a:t>
            </a:r>
          </a:p>
          <a:p>
            <a:pPr marL="0" indent="0">
              <a:buNone/>
            </a:pPr>
            <a:r>
              <a:rPr lang="en-US" sz="800" dirty="0">
                <a:latin typeface="Fira Code" pitchFamily="1" charset="0"/>
                <a:ea typeface="Fira Code" pitchFamily="1" charset="0"/>
                <a:cs typeface="Fira Code" pitchFamily="1" charset="0"/>
              </a:rPr>
              <a:t>        WHEN ts.total_ordered_item &lt; 1 OR ts.quantityInStock &gt; (ts.total_ordered_item / 18) * 12 THEN 'Overstocked’</a:t>
            </a:r>
          </a:p>
          <a:p>
            <a:pPr marL="0" indent="0">
              <a:buNone/>
            </a:pPr>
            <a:r>
              <a:rPr lang="en-US" sz="800" dirty="0">
                <a:latin typeface="Fira Code" pitchFamily="1" charset="0"/>
                <a:ea typeface="Fira Code" pitchFamily="1" charset="0"/>
                <a:cs typeface="Fira Code" pitchFamily="1" charset="0"/>
              </a:rPr>
              <a:t>END AS inventory_status</a:t>
            </a:r>
          </a:p>
          <a:p>
            <a:pPr marL="0" indent="0">
              <a:buNone/>
            </a:pPr>
            <a:r>
              <a:rPr lang="en-US" sz="800" dirty="0">
                <a:latin typeface="Fira Code" pitchFamily="1" charset="0"/>
                <a:ea typeface="Fira Code" pitchFamily="1" charset="0"/>
                <a:cs typeface="Fira Code" pitchFamily="1" charset="0"/>
              </a:rPr>
              <a:t>FROM TotalSales ts</a:t>
            </a:r>
          </a:p>
          <a:p>
            <a:pPr marL="0" indent="0">
              <a:buNone/>
            </a:pPr>
            <a:r>
              <a:rPr lang="en-US" sz="800" dirty="0">
                <a:latin typeface="Fira Code" pitchFamily="1" charset="0"/>
                <a:ea typeface="Fira Code" pitchFamily="1" charset="0"/>
                <a:cs typeface="Fira Code" pitchFamily="1" charset="0"/>
              </a:rPr>
              <a:t>WHERE ts.quantityInStock &gt; (ts.total_ordered_item / 18) * 12 AND  ts.warehouseCode = ‘b’</a:t>
            </a:r>
          </a:p>
          <a:p>
            <a:pPr marL="0" indent="0">
              <a:buNone/>
            </a:pPr>
            <a:r>
              <a:rPr lang="en-US" sz="800" dirty="0">
                <a:latin typeface="Fira Code" pitchFamily="1" charset="0"/>
                <a:ea typeface="Fira Code" pitchFamily="1" charset="0"/>
                <a:cs typeface="Fira Code" pitchFamily="1" charset="0"/>
              </a:rPr>
              <a:t>ORDER BY ts.warehouseCode, good_stock_level</a:t>
            </a:r>
          </a:p>
        </p:txBody>
      </p:sp>
      <p:pic>
        <p:nvPicPr>
          <p:cNvPr id="7" name="Graphic 6" descr="Error">
            <a:extLst>
              <a:ext uri="{FF2B5EF4-FFF2-40B4-BE49-F238E27FC236}">
                <a16:creationId xmlns:a16="http://schemas.microsoft.com/office/drawing/2014/main" id="{0A3527A8-218C-6FF0-C8C1-142B37B7D9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69798" y="2061835"/>
            <a:ext cx="3755915" cy="3755915"/>
          </a:xfrm>
          <a:prstGeom prst="rect">
            <a:avLst/>
          </a:prstGeom>
        </p:spPr>
      </p:pic>
      <p:sp>
        <p:nvSpPr>
          <p:cNvPr id="36" name="Freeform: Shape 35">
            <a:extLst>
              <a:ext uri="{FF2B5EF4-FFF2-40B4-BE49-F238E27FC236}">
                <a16:creationId xmlns:a16="http://schemas.microsoft.com/office/drawing/2014/main" id="{9A0D773F-7A7D-4DBB-9DEA-86BB8B8F4B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5381624" y="6209414"/>
            <a:ext cx="6810375" cy="648586"/>
          </a:xfrm>
          <a:custGeom>
            <a:avLst/>
            <a:gdLst>
              <a:gd name="connsiteX0" fmla="*/ 0 w 10753706"/>
              <a:gd name="connsiteY0" fmla="*/ 0 h 1027260"/>
              <a:gd name="connsiteX1" fmla="*/ 10753706 w 10753706"/>
              <a:gd name="connsiteY1" fmla="*/ 0 h 1027260"/>
              <a:gd name="connsiteX2" fmla="*/ 10748809 w 10753706"/>
              <a:gd name="connsiteY2" fmla="*/ 2522 h 1027260"/>
              <a:gd name="connsiteX3" fmla="*/ 10725330 w 10753706"/>
              <a:gd name="connsiteY3" fmla="*/ 11977 h 1027260"/>
              <a:gd name="connsiteX4" fmla="*/ 10615423 w 10753706"/>
              <a:gd name="connsiteY4" fmla="*/ 52967 h 1027260"/>
              <a:gd name="connsiteX5" fmla="*/ 10533936 w 10753706"/>
              <a:gd name="connsiteY5" fmla="*/ 53095 h 1027260"/>
              <a:gd name="connsiteX6" fmla="*/ 10466876 w 10753706"/>
              <a:gd name="connsiteY6" fmla="*/ 45180 h 1027260"/>
              <a:gd name="connsiteX7" fmla="*/ 10355090 w 10753706"/>
              <a:gd name="connsiteY7" fmla="*/ 89741 h 1027260"/>
              <a:gd name="connsiteX8" fmla="*/ 10087145 w 10753706"/>
              <a:gd name="connsiteY8" fmla="*/ 66115 h 1027260"/>
              <a:gd name="connsiteX9" fmla="*/ 10015902 w 10753706"/>
              <a:gd name="connsiteY9" fmla="*/ 76178 h 1027260"/>
              <a:gd name="connsiteX10" fmla="*/ 9806005 w 10753706"/>
              <a:gd name="connsiteY10" fmla="*/ 102435 h 1027260"/>
              <a:gd name="connsiteX11" fmla="*/ 9602583 w 10753706"/>
              <a:gd name="connsiteY11" fmla="*/ 179170 h 1027260"/>
              <a:gd name="connsiteX12" fmla="*/ 9469719 w 10753706"/>
              <a:gd name="connsiteY12" fmla="*/ 174721 h 1027260"/>
              <a:gd name="connsiteX13" fmla="*/ 9408692 w 10753706"/>
              <a:gd name="connsiteY13" fmla="*/ 189513 h 1027260"/>
              <a:gd name="connsiteX14" fmla="*/ 9364151 w 10753706"/>
              <a:gd name="connsiteY14" fmla="*/ 194072 h 1027260"/>
              <a:gd name="connsiteX15" fmla="*/ 9337751 w 10753706"/>
              <a:gd name="connsiteY15" fmla="*/ 197579 h 1027260"/>
              <a:gd name="connsiteX16" fmla="*/ 9297166 w 10753706"/>
              <a:gd name="connsiteY16" fmla="*/ 216558 h 1027260"/>
              <a:gd name="connsiteX17" fmla="*/ 9123859 w 10753706"/>
              <a:gd name="connsiteY17" fmla="*/ 237356 h 1027260"/>
              <a:gd name="connsiteX18" fmla="*/ 8950741 w 10753706"/>
              <a:gd name="connsiteY18" fmla="*/ 238020 h 1027260"/>
              <a:gd name="connsiteX19" fmla="*/ 8718236 w 10753706"/>
              <a:gd name="connsiteY19" fmla="*/ 303148 h 1027260"/>
              <a:gd name="connsiteX20" fmla="*/ 8694011 w 10753706"/>
              <a:gd name="connsiteY20" fmla="*/ 308812 h 1027260"/>
              <a:gd name="connsiteX21" fmla="*/ 8611976 w 10753706"/>
              <a:gd name="connsiteY21" fmla="*/ 324819 h 1027260"/>
              <a:gd name="connsiteX22" fmla="*/ 8562074 w 10753706"/>
              <a:gd name="connsiteY22" fmla="*/ 337971 h 1027260"/>
              <a:gd name="connsiteX23" fmla="*/ 8501724 w 10753706"/>
              <a:gd name="connsiteY23" fmla="*/ 360865 h 1027260"/>
              <a:gd name="connsiteX24" fmla="*/ 8504489 w 10753706"/>
              <a:gd name="connsiteY24" fmla="*/ 364790 h 1027260"/>
              <a:gd name="connsiteX25" fmla="*/ 8492774 w 10753706"/>
              <a:gd name="connsiteY25" fmla="*/ 366181 h 1027260"/>
              <a:gd name="connsiteX26" fmla="*/ 8466405 w 10753706"/>
              <a:gd name="connsiteY26" fmla="*/ 368724 h 1027260"/>
              <a:gd name="connsiteX27" fmla="*/ 8427069 w 10753706"/>
              <a:gd name="connsiteY27" fmla="*/ 387211 h 1027260"/>
              <a:gd name="connsiteX28" fmla="*/ 8387766 w 10753706"/>
              <a:gd name="connsiteY28" fmla="*/ 377161 h 1027260"/>
              <a:gd name="connsiteX29" fmla="*/ 8315874 w 10753706"/>
              <a:gd name="connsiteY29" fmla="*/ 395527 h 1027260"/>
              <a:gd name="connsiteX30" fmla="*/ 8274474 w 10753706"/>
              <a:gd name="connsiteY30" fmla="*/ 405112 h 1027260"/>
              <a:gd name="connsiteX31" fmla="*/ 8234664 w 10753706"/>
              <a:gd name="connsiteY31" fmla="*/ 410219 h 1027260"/>
              <a:gd name="connsiteX32" fmla="*/ 8211268 w 10753706"/>
              <a:gd name="connsiteY32" fmla="*/ 416791 h 1027260"/>
              <a:gd name="connsiteX33" fmla="*/ 8188615 w 10753706"/>
              <a:gd name="connsiteY33" fmla="*/ 421755 h 1027260"/>
              <a:gd name="connsiteX34" fmla="*/ 8179981 w 10753706"/>
              <a:gd name="connsiteY34" fmla="*/ 420402 h 1027260"/>
              <a:gd name="connsiteX35" fmla="*/ 8179307 w 10753706"/>
              <a:gd name="connsiteY35" fmla="*/ 422516 h 1027260"/>
              <a:gd name="connsiteX36" fmla="*/ 8147929 w 10753706"/>
              <a:gd name="connsiteY36" fmla="*/ 450302 h 1027260"/>
              <a:gd name="connsiteX37" fmla="*/ 8089136 w 10753706"/>
              <a:gd name="connsiteY37" fmla="*/ 465283 h 1027260"/>
              <a:gd name="connsiteX38" fmla="*/ 8049973 w 10753706"/>
              <a:gd name="connsiteY38" fmla="*/ 454121 h 1027260"/>
              <a:gd name="connsiteX39" fmla="*/ 7965913 w 10753706"/>
              <a:gd name="connsiteY39" fmla="*/ 464415 h 1027260"/>
              <a:gd name="connsiteX40" fmla="*/ 7945093 w 10753706"/>
              <a:gd name="connsiteY40" fmla="*/ 464798 h 1027260"/>
              <a:gd name="connsiteX41" fmla="*/ 7935335 w 10753706"/>
              <a:gd name="connsiteY41" fmla="*/ 462442 h 1027260"/>
              <a:gd name="connsiteX42" fmla="*/ 7904779 w 10753706"/>
              <a:gd name="connsiteY42" fmla="*/ 471429 h 1027260"/>
              <a:gd name="connsiteX43" fmla="*/ 7855604 w 10753706"/>
              <a:gd name="connsiteY43" fmla="*/ 480199 h 1027260"/>
              <a:gd name="connsiteX44" fmla="*/ 7832630 w 10753706"/>
              <a:gd name="connsiteY44" fmla="*/ 485371 h 1027260"/>
              <a:gd name="connsiteX45" fmla="*/ 7812438 w 10753706"/>
              <a:gd name="connsiteY45" fmla="*/ 485391 h 1027260"/>
              <a:gd name="connsiteX46" fmla="*/ 7701399 w 10753706"/>
              <a:gd name="connsiteY46" fmla="*/ 495197 h 1027260"/>
              <a:gd name="connsiteX47" fmla="*/ 7674778 w 10753706"/>
              <a:gd name="connsiteY47" fmla="*/ 494723 h 1027260"/>
              <a:gd name="connsiteX48" fmla="*/ 7660445 w 10753706"/>
              <a:gd name="connsiteY48" fmla="*/ 490194 h 1027260"/>
              <a:gd name="connsiteX49" fmla="*/ 7651781 w 10753706"/>
              <a:gd name="connsiteY49" fmla="*/ 493084 h 1027260"/>
              <a:gd name="connsiteX50" fmla="*/ 7584807 w 10753706"/>
              <a:gd name="connsiteY50" fmla="*/ 499490 h 1027260"/>
              <a:gd name="connsiteX51" fmla="*/ 7541324 w 10753706"/>
              <a:gd name="connsiteY51" fmla="*/ 504184 h 1027260"/>
              <a:gd name="connsiteX52" fmla="*/ 7541756 w 10753706"/>
              <a:gd name="connsiteY52" fmla="*/ 512184 h 1027260"/>
              <a:gd name="connsiteX53" fmla="*/ 7503906 w 10753706"/>
              <a:gd name="connsiteY53" fmla="*/ 518551 h 1027260"/>
              <a:gd name="connsiteX54" fmla="*/ 7460411 w 10753706"/>
              <a:gd name="connsiteY54" fmla="*/ 517415 h 1027260"/>
              <a:gd name="connsiteX55" fmla="*/ 7460116 w 10753706"/>
              <a:gd name="connsiteY55" fmla="*/ 517548 h 1027260"/>
              <a:gd name="connsiteX56" fmla="*/ 7297810 w 10753706"/>
              <a:gd name="connsiteY56" fmla="*/ 563947 h 1027260"/>
              <a:gd name="connsiteX57" fmla="*/ 6946388 w 10753706"/>
              <a:gd name="connsiteY57" fmla="*/ 665244 h 1027260"/>
              <a:gd name="connsiteX58" fmla="*/ 6741704 w 10753706"/>
              <a:gd name="connsiteY58" fmla="*/ 679365 h 1027260"/>
              <a:gd name="connsiteX59" fmla="*/ 6624680 w 10753706"/>
              <a:gd name="connsiteY59" fmla="*/ 677674 h 1027260"/>
              <a:gd name="connsiteX60" fmla="*/ 6605700 w 10753706"/>
              <a:gd name="connsiteY60" fmla="*/ 683566 h 1027260"/>
              <a:gd name="connsiteX61" fmla="*/ 6576922 w 10753706"/>
              <a:gd name="connsiteY61" fmla="*/ 683030 h 1027260"/>
              <a:gd name="connsiteX62" fmla="*/ 6405123 w 10753706"/>
              <a:gd name="connsiteY62" fmla="*/ 721946 h 1027260"/>
              <a:gd name="connsiteX63" fmla="*/ 6368938 w 10753706"/>
              <a:gd name="connsiteY63" fmla="*/ 717341 h 1027260"/>
              <a:gd name="connsiteX64" fmla="*/ 6295102 w 10753706"/>
              <a:gd name="connsiteY64" fmla="*/ 729508 h 1027260"/>
              <a:gd name="connsiteX65" fmla="*/ 6202084 w 10753706"/>
              <a:gd name="connsiteY65" fmla="*/ 767091 h 1027260"/>
              <a:gd name="connsiteX66" fmla="*/ 6067157 w 10753706"/>
              <a:gd name="connsiteY66" fmla="*/ 790339 h 1027260"/>
              <a:gd name="connsiteX67" fmla="*/ 6061443 w 10753706"/>
              <a:gd name="connsiteY67" fmla="*/ 796151 h 1027260"/>
              <a:gd name="connsiteX68" fmla="*/ 6051406 w 10753706"/>
              <a:gd name="connsiteY68" fmla="*/ 800684 h 1027260"/>
              <a:gd name="connsiteX69" fmla="*/ 6049097 w 10753706"/>
              <a:gd name="connsiteY69" fmla="*/ 800636 h 1027260"/>
              <a:gd name="connsiteX70" fmla="*/ 6034222 w 10753706"/>
              <a:gd name="connsiteY70" fmla="*/ 804110 h 1027260"/>
              <a:gd name="connsiteX71" fmla="*/ 6033121 w 10753706"/>
              <a:gd name="connsiteY71" fmla="*/ 806078 h 1027260"/>
              <a:gd name="connsiteX72" fmla="*/ 6023593 w 10753706"/>
              <a:gd name="connsiteY72" fmla="*/ 808842 h 1027260"/>
              <a:gd name="connsiteX73" fmla="*/ 6006639 w 10753706"/>
              <a:gd name="connsiteY73" fmla="*/ 815304 h 1027260"/>
              <a:gd name="connsiteX74" fmla="*/ 6001762 w 10753706"/>
              <a:gd name="connsiteY74" fmla="*/ 815557 h 1027260"/>
              <a:gd name="connsiteX75" fmla="*/ 5973534 w 10753706"/>
              <a:gd name="connsiteY75" fmla="*/ 823815 h 1027260"/>
              <a:gd name="connsiteX76" fmla="*/ 5972336 w 10753706"/>
              <a:gd name="connsiteY76" fmla="*/ 823476 h 1027260"/>
              <a:gd name="connsiteX77" fmla="*/ 5960841 w 10753706"/>
              <a:gd name="connsiteY77" fmla="*/ 823819 h 1027260"/>
              <a:gd name="connsiteX78" fmla="*/ 5940719 w 10753706"/>
              <a:gd name="connsiteY78" fmla="*/ 825514 h 1027260"/>
              <a:gd name="connsiteX79" fmla="*/ 5884298 w 10753706"/>
              <a:gd name="connsiteY79" fmla="*/ 823806 h 1027260"/>
              <a:gd name="connsiteX80" fmla="*/ 5854779 w 10753706"/>
              <a:gd name="connsiteY80" fmla="*/ 832365 h 1027260"/>
              <a:gd name="connsiteX81" fmla="*/ 5848382 w 10753706"/>
              <a:gd name="connsiteY81" fmla="*/ 833844 h 1027260"/>
              <a:gd name="connsiteX82" fmla="*/ 5848066 w 10753706"/>
              <a:gd name="connsiteY82" fmla="*/ 833772 h 1027260"/>
              <a:gd name="connsiteX83" fmla="*/ 5840944 w 10753706"/>
              <a:gd name="connsiteY83" fmla="*/ 835132 h 1027260"/>
              <a:gd name="connsiteX84" fmla="*/ 5836719 w 10753706"/>
              <a:gd name="connsiteY84" fmla="*/ 836539 h 1027260"/>
              <a:gd name="connsiteX85" fmla="*/ 5824311 w 10753706"/>
              <a:gd name="connsiteY85" fmla="*/ 839408 h 1027260"/>
              <a:gd name="connsiteX86" fmla="*/ 5818788 w 10753706"/>
              <a:gd name="connsiteY86" fmla="*/ 839727 h 1027260"/>
              <a:gd name="connsiteX87" fmla="*/ 5763953 w 10753706"/>
              <a:gd name="connsiteY87" fmla="*/ 834282 h 1027260"/>
              <a:gd name="connsiteX88" fmla="*/ 5667748 w 10753706"/>
              <a:gd name="connsiteY88" fmla="*/ 840211 h 1027260"/>
              <a:gd name="connsiteX89" fmla="*/ 5573108 w 10753706"/>
              <a:gd name="connsiteY89" fmla="*/ 847611 h 1027260"/>
              <a:gd name="connsiteX90" fmla="*/ 5539137 w 10753706"/>
              <a:gd name="connsiteY90" fmla="*/ 851033 h 1027260"/>
              <a:gd name="connsiteX91" fmla="*/ 5510651 w 10753706"/>
              <a:gd name="connsiteY91" fmla="*/ 844215 h 1027260"/>
              <a:gd name="connsiteX92" fmla="*/ 5457331 w 10753706"/>
              <a:gd name="connsiteY92" fmla="*/ 839159 h 1027260"/>
              <a:gd name="connsiteX93" fmla="*/ 5410613 w 10753706"/>
              <a:gd name="connsiteY93" fmla="*/ 834358 h 1027260"/>
              <a:gd name="connsiteX94" fmla="*/ 5370040 w 10753706"/>
              <a:gd name="connsiteY94" fmla="*/ 862127 h 1027260"/>
              <a:gd name="connsiteX95" fmla="*/ 5318778 w 10753706"/>
              <a:gd name="connsiteY95" fmla="*/ 855310 h 1027260"/>
              <a:gd name="connsiteX96" fmla="*/ 5298645 w 10753706"/>
              <a:gd name="connsiteY96" fmla="*/ 855171 h 1027260"/>
              <a:gd name="connsiteX97" fmla="*/ 5253828 w 10753706"/>
              <a:gd name="connsiteY97" fmla="*/ 859670 h 1027260"/>
              <a:gd name="connsiteX98" fmla="*/ 5216955 w 10753706"/>
              <a:gd name="connsiteY98" fmla="*/ 866245 h 1027260"/>
              <a:gd name="connsiteX99" fmla="*/ 5214344 w 10753706"/>
              <a:gd name="connsiteY99" fmla="*/ 868102 h 1027260"/>
              <a:gd name="connsiteX100" fmla="*/ 5195561 w 10753706"/>
              <a:gd name="connsiteY100" fmla="*/ 869949 h 1027260"/>
              <a:gd name="connsiteX101" fmla="*/ 5182555 w 10753706"/>
              <a:gd name="connsiteY101" fmla="*/ 873542 h 1027260"/>
              <a:gd name="connsiteX102" fmla="*/ 5172552 w 10753706"/>
              <a:gd name="connsiteY102" fmla="*/ 878801 h 1027260"/>
              <a:gd name="connsiteX103" fmla="*/ 5027993 w 10753706"/>
              <a:gd name="connsiteY103" fmla="*/ 889666 h 1027260"/>
              <a:gd name="connsiteX104" fmla="*/ 4939844 w 10753706"/>
              <a:gd name="connsiteY104" fmla="*/ 934802 h 1027260"/>
              <a:gd name="connsiteX105" fmla="*/ 4792576 w 10753706"/>
              <a:gd name="connsiteY105" fmla="*/ 934820 h 1027260"/>
              <a:gd name="connsiteX106" fmla="*/ 4602423 w 10753706"/>
              <a:gd name="connsiteY106" fmla="*/ 958063 h 1027260"/>
              <a:gd name="connsiteX107" fmla="*/ 4290656 w 10753706"/>
              <a:gd name="connsiteY107" fmla="*/ 969152 h 1027260"/>
              <a:gd name="connsiteX108" fmla="*/ 3952334 w 10753706"/>
              <a:gd name="connsiteY108" fmla="*/ 954043 h 1027260"/>
              <a:gd name="connsiteX109" fmla="*/ 3858560 w 10753706"/>
              <a:gd name="connsiteY109" fmla="*/ 948781 h 1027260"/>
              <a:gd name="connsiteX110" fmla="*/ 3846597 w 10753706"/>
              <a:gd name="connsiteY110" fmla="*/ 948382 h 1027260"/>
              <a:gd name="connsiteX111" fmla="*/ 3736044 w 10753706"/>
              <a:gd name="connsiteY111" fmla="*/ 947759 h 1027260"/>
              <a:gd name="connsiteX112" fmla="*/ 3713136 w 10753706"/>
              <a:gd name="connsiteY112" fmla="*/ 946963 h 1027260"/>
              <a:gd name="connsiteX113" fmla="*/ 3695939 w 10753706"/>
              <a:gd name="connsiteY113" fmla="*/ 943639 h 1027260"/>
              <a:gd name="connsiteX114" fmla="*/ 3694125 w 10753706"/>
              <a:gd name="connsiteY114" fmla="*/ 940567 h 1027260"/>
              <a:gd name="connsiteX115" fmla="*/ 3681925 w 10753706"/>
              <a:gd name="connsiteY115" fmla="*/ 939706 h 1027260"/>
              <a:gd name="connsiteX116" fmla="*/ 3679204 w 10753706"/>
              <a:gd name="connsiteY116" fmla="*/ 938926 h 1027260"/>
              <a:gd name="connsiteX117" fmla="*/ 3615656 w 10753706"/>
              <a:gd name="connsiteY117" fmla="*/ 940320 h 1027260"/>
              <a:gd name="connsiteX118" fmla="*/ 3567983 w 10753706"/>
              <a:gd name="connsiteY118" fmla="*/ 935596 h 1027260"/>
              <a:gd name="connsiteX119" fmla="*/ 3422423 w 10753706"/>
              <a:gd name="connsiteY119" fmla="*/ 932129 h 1027260"/>
              <a:gd name="connsiteX120" fmla="*/ 3310925 w 10753706"/>
              <a:gd name="connsiteY120" fmla="*/ 911072 h 1027260"/>
              <a:gd name="connsiteX121" fmla="*/ 3139421 w 10753706"/>
              <a:gd name="connsiteY121" fmla="*/ 934151 h 1027260"/>
              <a:gd name="connsiteX122" fmla="*/ 2996922 w 10753706"/>
              <a:gd name="connsiteY122" fmla="*/ 927537 h 1027260"/>
              <a:gd name="connsiteX123" fmla="*/ 2982785 w 10753706"/>
              <a:gd name="connsiteY123" fmla="*/ 931453 h 1027260"/>
              <a:gd name="connsiteX124" fmla="*/ 2967478 w 10753706"/>
              <a:gd name="connsiteY124" fmla="*/ 933397 h 1027260"/>
              <a:gd name="connsiteX125" fmla="*/ 2948552 w 10753706"/>
              <a:gd name="connsiteY125" fmla="*/ 932961 h 1027260"/>
              <a:gd name="connsiteX126" fmla="*/ 2944404 w 10753706"/>
              <a:gd name="connsiteY126" fmla="*/ 934452 h 1027260"/>
              <a:gd name="connsiteX127" fmla="*/ 2908608 w 10753706"/>
              <a:gd name="connsiteY127" fmla="*/ 937205 h 1027260"/>
              <a:gd name="connsiteX128" fmla="*/ 2904443 w 10753706"/>
              <a:gd name="connsiteY128" fmla="*/ 936455 h 1027260"/>
              <a:gd name="connsiteX129" fmla="*/ 2868935 w 10753706"/>
              <a:gd name="connsiteY129" fmla="*/ 938022 h 1027260"/>
              <a:gd name="connsiteX130" fmla="*/ 2868586 w 10753706"/>
              <a:gd name="connsiteY130" fmla="*/ 937487 h 1027260"/>
              <a:gd name="connsiteX131" fmla="*/ 2859191 w 10753706"/>
              <a:gd name="connsiteY131" fmla="*/ 935503 h 1027260"/>
              <a:gd name="connsiteX132" fmla="*/ 2840915 w 10753706"/>
              <a:gd name="connsiteY132" fmla="*/ 932977 h 1027260"/>
              <a:gd name="connsiteX133" fmla="*/ 2763509 w 10753706"/>
              <a:gd name="connsiteY133" fmla="*/ 921850 h 1027260"/>
              <a:gd name="connsiteX134" fmla="*/ 2756121 w 10753706"/>
              <a:gd name="connsiteY134" fmla="*/ 921864 h 1027260"/>
              <a:gd name="connsiteX135" fmla="*/ 2755998 w 10753706"/>
              <a:gd name="connsiteY135" fmla="*/ 921739 h 1027260"/>
              <a:gd name="connsiteX136" fmla="*/ 2748255 w 10753706"/>
              <a:gd name="connsiteY136" fmla="*/ 921505 h 1027260"/>
              <a:gd name="connsiteX137" fmla="*/ 2694601 w 10753706"/>
              <a:gd name="connsiteY137" fmla="*/ 915575 h 1027260"/>
              <a:gd name="connsiteX138" fmla="*/ 2635357 w 10753706"/>
              <a:gd name="connsiteY138" fmla="*/ 910976 h 1027260"/>
              <a:gd name="connsiteX139" fmla="*/ 2601047 w 10753706"/>
              <a:gd name="connsiteY139" fmla="*/ 910263 h 1027260"/>
              <a:gd name="connsiteX140" fmla="*/ 2507482 w 10753706"/>
              <a:gd name="connsiteY140" fmla="*/ 906211 h 1027260"/>
              <a:gd name="connsiteX141" fmla="*/ 2413884 w 10753706"/>
              <a:gd name="connsiteY141" fmla="*/ 900545 h 1027260"/>
              <a:gd name="connsiteX142" fmla="*/ 2368912 w 10753706"/>
              <a:gd name="connsiteY142" fmla="*/ 888755 h 1027260"/>
              <a:gd name="connsiteX143" fmla="*/ 2349490 w 10753706"/>
              <a:gd name="connsiteY143" fmla="*/ 889719 h 1027260"/>
              <a:gd name="connsiteX144" fmla="*/ 2344290 w 10753706"/>
              <a:gd name="connsiteY144" fmla="*/ 890584 h 1027260"/>
              <a:gd name="connsiteX145" fmla="*/ 2336488 w 10753706"/>
              <a:gd name="connsiteY145" fmla="*/ 891058 h 1027260"/>
              <a:gd name="connsiteX146" fmla="*/ 2329015 w 10753706"/>
              <a:gd name="connsiteY146" fmla="*/ 891627 h 1027260"/>
              <a:gd name="connsiteX147" fmla="*/ 2293898 w 10753706"/>
              <a:gd name="connsiteY147" fmla="*/ 896431 h 1027260"/>
              <a:gd name="connsiteX148" fmla="*/ 2243927 w 10753706"/>
              <a:gd name="connsiteY148" fmla="*/ 888076 h 1027260"/>
              <a:gd name="connsiteX149" fmla="*/ 2223920 w 10753706"/>
              <a:gd name="connsiteY149" fmla="*/ 887331 h 1027260"/>
              <a:gd name="connsiteX150" fmla="*/ 2213081 w 10753706"/>
              <a:gd name="connsiteY150" fmla="*/ 886302 h 1027260"/>
              <a:gd name="connsiteX151" fmla="*/ 2212307 w 10753706"/>
              <a:gd name="connsiteY151" fmla="*/ 885829 h 1027260"/>
              <a:gd name="connsiteX152" fmla="*/ 2152321 w 10753706"/>
              <a:gd name="connsiteY152" fmla="*/ 894418 h 1027260"/>
              <a:gd name="connsiteX153" fmla="*/ 2140985 w 10753706"/>
              <a:gd name="connsiteY153" fmla="*/ 895968 h 1027260"/>
              <a:gd name="connsiteX154" fmla="*/ 2121210 w 10753706"/>
              <a:gd name="connsiteY154" fmla="*/ 899354 h 1027260"/>
              <a:gd name="connsiteX155" fmla="*/ 2119146 w 10753706"/>
              <a:gd name="connsiteY155" fmla="*/ 899033 h 1027260"/>
              <a:gd name="connsiteX156" fmla="*/ 2105666 w 10753706"/>
              <a:gd name="connsiteY156" fmla="*/ 902240 h 1027260"/>
              <a:gd name="connsiteX157" fmla="*/ 2094924 w 10753706"/>
              <a:gd name="connsiteY157" fmla="*/ 907203 h 1027260"/>
              <a:gd name="connsiteX158" fmla="*/ 1949478 w 10753706"/>
              <a:gd name="connsiteY158" fmla="*/ 913748 h 1027260"/>
              <a:gd name="connsiteX159" fmla="*/ 1749684 w 10753706"/>
              <a:gd name="connsiteY159" fmla="*/ 942223 h 1027260"/>
              <a:gd name="connsiteX160" fmla="*/ 1585576 w 10753706"/>
              <a:gd name="connsiteY160" fmla="*/ 954170 h 1027260"/>
              <a:gd name="connsiteX161" fmla="*/ 1476250 w 10753706"/>
              <a:gd name="connsiteY161" fmla="*/ 950653 h 1027260"/>
              <a:gd name="connsiteX162" fmla="*/ 1433927 w 10753706"/>
              <a:gd name="connsiteY162" fmla="*/ 959926 h 1027260"/>
              <a:gd name="connsiteX163" fmla="*/ 1414893 w 10753706"/>
              <a:gd name="connsiteY163" fmla="*/ 957671 h 1027260"/>
              <a:gd name="connsiteX164" fmla="*/ 1411585 w 10753706"/>
              <a:gd name="connsiteY164" fmla="*/ 957179 h 1027260"/>
              <a:gd name="connsiteX165" fmla="*/ 1398896 w 10753706"/>
              <a:gd name="connsiteY165" fmla="*/ 957460 h 1027260"/>
              <a:gd name="connsiteX166" fmla="*/ 1394632 w 10753706"/>
              <a:gd name="connsiteY166" fmla="*/ 954725 h 1027260"/>
              <a:gd name="connsiteX167" fmla="*/ 1375043 w 10753706"/>
              <a:gd name="connsiteY167" fmla="*/ 953132 h 1027260"/>
              <a:gd name="connsiteX168" fmla="*/ 1351876 w 10753706"/>
              <a:gd name="connsiteY168" fmla="*/ 954436 h 1027260"/>
              <a:gd name="connsiteX169" fmla="*/ 1242676 w 10753706"/>
              <a:gd name="connsiteY169" fmla="*/ 963767 h 1027260"/>
              <a:gd name="connsiteX170" fmla="*/ 1205993 w 10753706"/>
              <a:gd name="connsiteY170" fmla="*/ 974080 h 1027260"/>
              <a:gd name="connsiteX171" fmla="*/ 1052221 w 10753706"/>
              <a:gd name="connsiteY171" fmla="*/ 963954 h 1027260"/>
              <a:gd name="connsiteX172" fmla="*/ 968270 w 10753706"/>
              <a:gd name="connsiteY172" fmla="*/ 964761 h 1027260"/>
              <a:gd name="connsiteX173" fmla="*/ 874493 w 10753706"/>
              <a:gd name="connsiteY173" fmla="*/ 998122 h 1027260"/>
              <a:gd name="connsiteX174" fmla="*/ 814411 w 10753706"/>
              <a:gd name="connsiteY174" fmla="*/ 1007391 h 1027260"/>
              <a:gd name="connsiteX175" fmla="*/ 688604 w 10753706"/>
              <a:gd name="connsiteY175" fmla="*/ 1015631 h 1027260"/>
              <a:gd name="connsiteX176" fmla="*/ 618171 w 10753706"/>
              <a:gd name="connsiteY176" fmla="*/ 1027260 h 1027260"/>
              <a:gd name="connsiteX177" fmla="*/ 570379 w 10753706"/>
              <a:gd name="connsiteY177" fmla="*/ 1023487 h 1027260"/>
              <a:gd name="connsiteX178" fmla="*/ 482519 w 10753706"/>
              <a:gd name="connsiteY178" fmla="*/ 1002108 h 1027260"/>
              <a:gd name="connsiteX179" fmla="*/ 475319 w 10753706"/>
              <a:gd name="connsiteY179" fmla="*/ 1009922 h 1027260"/>
              <a:gd name="connsiteX180" fmla="*/ 431104 w 10753706"/>
              <a:gd name="connsiteY180" fmla="*/ 1009317 h 1027260"/>
              <a:gd name="connsiteX181" fmla="*/ 363782 w 10753706"/>
              <a:gd name="connsiteY181" fmla="*/ 1007585 h 1027260"/>
              <a:gd name="connsiteX182" fmla="*/ 325533 w 10753706"/>
              <a:gd name="connsiteY182" fmla="*/ 1008502 h 1027260"/>
              <a:gd name="connsiteX183" fmla="*/ 220429 w 10753706"/>
              <a:gd name="connsiteY183" fmla="*/ 1008927 h 1027260"/>
              <a:gd name="connsiteX184" fmla="*/ 114676 w 10753706"/>
              <a:gd name="connsiteY184" fmla="*/ 1007765 h 1027260"/>
              <a:gd name="connsiteX185" fmla="*/ 13470 w 10753706"/>
              <a:gd name="connsiteY185" fmla="*/ 998544 h 1027260"/>
              <a:gd name="connsiteX186" fmla="*/ 0 w 10753706"/>
              <a:gd name="connsiteY186" fmla="*/ 997355 h 1027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Lst>
            <a:rect l="l" t="t" r="r" b="b"/>
            <a:pathLst>
              <a:path w="10753706" h="1027260">
                <a:moveTo>
                  <a:pt x="0" y="0"/>
                </a:moveTo>
                <a:lnTo>
                  <a:pt x="10753706" y="0"/>
                </a:lnTo>
                <a:lnTo>
                  <a:pt x="10748809" y="2522"/>
                </a:lnTo>
                <a:cubicBezTo>
                  <a:pt x="10744031" y="4644"/>
                  <a:pt x="10737551" y="7204"/>
                  <a:pt x="10725330" y="11977"/>
                </a:cubicBezTo>
                <a:cubicBezTo>
                  <a:pt x="10700888" y="21523"/>
                  <a:pt x="10652058" y="39304"/>
                  <a:pt x="10615423" y="52967"/>
                </a:cubicBezTo>
                <a:cubicBezTo>
                  <a:pt x="10598524" y="49017"/>
                  <a:pt x="10550674" y="61360"/>
                  <a:pt x="10533936" y="53095"/>
                </a:cubicBezTo>
                <a:cubicBezTo>
                  <a:pt x="10519435" y="55674"/>
                  <a:pt x="10480156" y="49393"/>
                  <a:pt x="10466876" y="45180"/>
                </a:cubicBezTo>
                <a:cubicBezTo>
                  <a:pt x="10443145" y="68059"/>
                  <a:pt x="10382269" y="71294"/>
                  <a:pt x="10355090" y="89741"/>
                </a:cubicBezTo>
                <a:cubicBezTo>
                  <a:pt x="10286222" y="95376"/>
                  <a:pt x="10146285" y="63529"/>
                  <a:pt x="10087145" y="66115"/>
                </a:cubicBezTo>
                <a:cubicBezTo>
                  <a:pt x="10067575" y="79584"/>
                  <a:pt x="10043111" y="68921"/>
                  <a:pt x="10015902" y="76178"/>
                </a:cubicBezTo>
                <a:cubicBezTo>
                  <a:pt x="9952302" y="84628"/>
                  <a:pt x="9893286" y="103337"/>
                  <a:pt x="9806005" y="102435"/>
                </a:cubicBezTo>
                <a:cubicBezTo>
                  <a:pt x="9782247" y="141133"/>
                  <a:pt x="9674787" y="151643"/>
                  <a:pt x="9602583" y="179170"/>
                </a:cubicBezTo>
                <a:cubicBezTo>
                  <a:pt x="9557658" y="187584"/>
                  <a:pt x="9478290" y="154235"/>
                  <a:pt x="9469719" y="174721"/>
                </a:cubicBezTo>
                <a:cubicBezTo>
                  <a:pt x="9443779" y="165070"/>
                  <a:pt x="9431317" y="185692"/>
                  <a:pt x="9408692" y="189513"/>
                </a:cubicBezTo>
                <a:cubicBezTo>
                  <a:pt x="9387154" y="183843"/>
                  <a:pt x="9380475" y="191089"/>
                  <a:pt x="9364151" y="194072"/>
                </a:cubicBezTo>
                <a:cubicBezTo>
                  <a:pt x="9354686" y="190222"/>
                  <a:pt x="9340485" y="191782"/>
                  <a:pt x="9337751" y="197579"/>
                </a:cubicBezTo>
                <a:cubicBezTo>
                  <a:pt x="9349566" y="209270"/>
                  <a:pt x="9297468" y="207714"/>
                  <a:pt x="9297166" y="216558"/>
                </a:cubicBezTo>
                <a:cubicBezTo>
                  <a:pt x="9269057" y="220999"/>
                  <a:pt x="9139630" y="221783"/>
                  <a:pt x="9123859" y="237356"/>
                </a:cubicBezTo>
                <a:cubicBezTo>
                  <a:pt x="9068176" y="249209"/>
                  <a:pt x="8975349" y="235349"/>
                  <a:pt x="8950741" y="238020"/>
                </a:cubicBezTo>
                <a:cubicBezTo>
                  <a:pt x="8916265" y="215428"/>
                  <a:pt x="8822808" y="292026"/>
                  <a:pt x="8718236" y="303148"/>
                </a:cubicBezTo>
                <a:cubicBezTo>
                  <a:pt x="8703111" y="302060"/>
                  <a:pt x="8695551" y="302792"/>
                  <a:pt x="8694011" y="308812"/>
                </a:cubicBezTo>
                <a:cubicBezTo>
                  <a:pt x="8661810" y="312764"/>
                  <a:pt x="8637956" y="329628"/>
                  <a:pt x="8611976" y="324819"/>
                </a:cubicBezTo>
                <a:cubicBezTo>
                  <a:pt x="8621849" y="336388"/>
                  <a:pt x="8562809" y="325917"/>
                  <a:pt x="8562074" y="337971"/>
                </a:cubicBezTo>
                <a:cubicBezTo>
                  <a:pt x="8543699" y="343978"/>
                  <a:pt x="8511321" y="356396"/>
                  <a:pt x="8501724" y="360865"/>
                </a:cubicBezTo>
                <a:lnTo>
                  <a:pt x="8504489" y="364790"/>
                </a:lnTo>
                <a:lnTo>
                  <a:pt x="8492774" y="366181"/>
                </a:lnTo>
                <a:lnTo>
                  <a:pt x="8466405" y="368724"/>
                </a:lnTo>
                <a:cubicBezTo>
                  <a:pt x="8455454" y="372229"/>
                  <a:pt x="8440175" y="385805"/>
                  <a:pt x="8427069" y="387211"/>
                </a:cubicBezTo>
                <a:cubicBezTo>
                  <a:pt x="8400442" y="392215"/>
                  <a:pt x="8397079" y="382989"/>
                  <a:pt x="8387766" y="377161"/>
                </a:cubicBezTo>
                <a:cubicBezTo>
                  <a:pt x="8369233" y="378548"/>
                  <a:pt x="8334756" y="390869"/>
                  <a:pt x="8315874" y="395527"/>
                </a:cubicBezTo>
                <a:cubicBezTo>
                  <a:pt x="8306664" y="400500"/>
                  <a:pt x="8272845" y="393679"/>
                  <a:pt x="8274474" y="405112"/>
                </a:cubicBezTo>
                <a:cubicBezTo>
                  <a:pt x="8255483" y="406194"/>
                  <a:pt x="8244963" y="408376"/>
                  <a:pt x="8234664" y="410219"/>
                </a:cubicBezTo>
                <a:lnTo>
                  <a:pt x="8211268" y="416791"/>
                </a:lnTo>
                <a:cubicBezTo>
                  <a:pt x="8204720" y="419941"/>
                  <a:pt x="8197411" y="422004"/>
                  <a:pt x="8188615" y="421755"/>
                </a:cubicBezTo>
                <a:lnTo>
                  <a:pt x="8179981" y="420402"/>
                </a:lnTo>
                <a:lnTo>
                  <a:pt x="8179307" y="422516"/>
                </a:lnTo>
                <a:cubicBezTo>
                  <a:pt x="8179027" y="425797"/>
                  <a:pt x="8175790" y="448341"/>
                  <a:pt x="8147929" y="450302"/>
                </a:cubicBezTo>
                <a:cubicBezTo>
                  <a:pt x="8130300" y="457967"/>
                  <a:pt x="8114933" y="461015"/>
                  <a:pt x="8089136" y="465283"/>
                </a:cubicBezTo>
                <a:cubicBezTo>
                  <a:pt x="8072810" y="465920"/>
                  <a:pt x="8069376" y="451569"/>
                  <a:pt x="8049973" y="454121"/>
                </a:cubicBezTo>
                <a:cubicBezTo>
                  <a:pt x="7974508" y="471465"/>
                  <a:pt x="8006050" y="447139"/>
                  <a:pt x="7965913" y="464415"/>
                </a:cubicBezTo>
                <a:cubicBezTo>
                  <a:pt x="7958234" y="466025"/>
                  <a:pt x="7951405" y="465800"/>
                  <a:pt x="7945093" y="464798"/>
                </a:cubicBezTo>
                <a:lnTo>
                  <a:pt x="7935335" y="462442"/>
                </a:lnTo>
                <a:lnTo>
                  <a:pt x="7904779" y="471429"/>
                </a:lnTo>
                <a:cubicBezTo>
                  <a:pt x="7889387" y="474999"/>
                  <a:pt x="7872867" y="477951"/>
                  <a:pt x="7855604" y="480199"/>
                </a:cubicBezTo>
                <a:cubicBezTo>
                  <a:pt x="7850005" y="476378"/>
                  <a:pt x="7838628" y="483595"/>
                  <a:pt x="7832630" y="485371"/>
                </a:cubicBezTo>
                <a:cubicBezTo>
                  <a:pt x="7831473" y="482645"/>
                  <a:pt x="7816623" y="482661"/>
                  <a:pt x="7812438" y="485391"/>
                </a:cubicBezTo>
                <a:cubicBezTo>
                  <a:pt x="7709470" y="505049"/>
                  <a:pt x="7759426" y="473956"/>
                  <a:pt x="7701399" y="495197"/>
                </a:cubicBezTo>
                <a:cubicBezTo>
                  <a:pt x="7690986" y="496989"/>
                  <a:pt x="7682397" y="496365"/>
                  <a:pt x="7674778" y="494723"/>
                </a:cubicBezTo>
                <a:lnTo>
                  <a:pt x="7660445" y="490194"/>
                </a:lnTo>
                <a:lnTo>
                  <a:pt x="7651781" y="493084"/>
                </a:lnTo>
                <a:cubicBezTo>
                  <a:pt x="7616113" y="496548"/>
                  <a:pt x="7603273" y="491735"/>
                  <a:pt x="7584807" y="499490"/>
                </a:cubicBezTo>
                <a:cubicBezTo>
                  <a:pt x="7549256" y="490212"/>
                  <a:pt x="7563949" y="500167"/>
                  <a:pt x="7541324" y="504184"/>
                </a:cubicBezTo>
                <a:cubicBezTo>
                  <a:pt x="7523851" y="508307"/>
                  <a:pt x="7559546" y="509825"/>
                  <a:pt x="7541756" y="512184"/>
                </a:cubicBezTo>
                <a:cubicBezTo>
                  <a:pt x="7520963" y="510864"/>
                  <a:pt x="7525755" y="520497"/>
                  <a:pt x="7503906" y="518551"/>
                </a:cubicBezTo>
                <a:cubicBezTo>
                  <a:pt x="7505924" y="510774"/>
                  <a:pt x="7464361" y="523683"/>
                  <a:pt x="7460411" y="517415"/>
                </a:cubicBezTo>
                <a:lnTo>
                  <a:pt x="7460116" y="517548"/>
                </a:lnTo>
                <a:cubicBezTo>
                  <a:pt x="7447785" y="530928"/>
                  <a:pt x="7310141" y="550568"/>
                  <a:pt x="7297810" y="563947"/>
                </a:cubicBezTo>
                <a:cubicBezTo>
                  <a:pt x="7221791" y="605698"/>
                  <a:pt x="7039072" y="646008"/>
                  <a:pt x="6946388" y="665244"/>
                </a:cubicBezTo>
                <a:cubicBezTo>
                  <a:pt x="6853704" y="684480"/>
                  <a:pt x="6804875" y="677485"/>
                  <a:pt x="6741704" y="679365"/>
                </a:cubicBezTo>
                <a:lnTo>
                  <a:pt x="6624680" y="677674"/>
                </a:lnTo>
                <a:lnTo>
                  <a:pt x="6605700" y="683566"/>
                </a:lnTo>
                <a:cubicBezTo>
                  <a:pt x="6603309" y="685184"/>
                  <a:pt x="6599550" y="685647"/>
                  <a:pt x="6576922" y="683030"/>
                </a:cubicBezTo>
                <a:cubicBezTo>
                  <a:pt x="6527275" y="698355"/>
                  <a:pt x="6440981" y="702347"/>
                  <a:pt x="6405123" y="721946"/>
                </a:cubicBezTo>
                <a:cubicBezTo>
                  <a:pt x="6407963" y="715467"/>
                  <a:pt x="6383450" y="712913"/>
                  <a:pt x="6368938" y="717341"/>
                </a:cubicBezTo>
                <a:cubicBezTo>
                  <a:pt x="6377914" y="692119"/>
                  <a:pt x="6315316" y="744281"/>
                  <a:pt x="6295102" y="729508"/>
                </a:cubicBezTo>
                <a:cubicBezTo>
                  <a:pt x="6300358" y="744473"/>
                  <a:pt x="6240070" y="776254"/>
                  <a:pt x="6202084" y="767091"/>
                </a:cubicBezTo>
                <a:cubicBezTo>
                  <a:pt x="6152826" y="774744"/>
                  <a:pt x="6122010" y="790367"/>
                  <a:pt x="6067157" y="790339"/>
                </a:cubicBezTo>
                <a:cubicBezTo>
                  <a:pt x="6066310" y="792484"/>
                  <a:pt x="6064283" y="794403"/>
                  <a:pt x="6061443" y="796151"/>
                </a:cubicBezTo>
                <a:lnTo>
                  <a:pt x="6051406" y="800684"/>
                </a:lnTo>
                <a:lnTo>
                  <a:pt x="6049097" y="800636"/>
                </a:lnTo>
                <a:cubicBezTo>
                  <a:pt x="6040408" y="801393"/>
                  <a:pt x="6036299" y="802645"/>
                  <a:pt x="6034222" y="804110"/>
                </a:cubicBezTo>
                <a:lnTo>
                  <a:pt x="6033121" y="806078"/>
                </a:lnTo>
                <a:lnTo>
                  <a:pt x="6023593" y="808842"/>
                </a:lnTo>
                <a:lnTo>
                  <a:pt x="6006639" y="815304"/>
                </a:lnTo>
                <a:lnTo>
                  <a:pt x="6001762" y="815557"/>
                </a:lnTo>
                <a:lnTo>
                  <a:pt x="5973534" y="823815"/>
                </a:lnTo>
                <a:lnTo>
                  <a:pt x="5972336" y="823476"/>
                </a:lnTo>
                <a:cubicBezTo>
                  <a:pt x="5969004" y="822901"/>
                  <a:pt x="5965329" y="822833"/>
                  <a:pt x="5960841" y="823819"/>
                </a:cubicBezTo>
                <a:cubicBezTo>
                  <a:pt x="5955860" y="815655"/>
                  <a:pt x="5953515" y="821882"/>
                  <a:pt x="5940719" y="825514"/>
                </a:cubicBezTo>
                <a:cubicBezTo>
                  <a:pt x="5930130" y="813644"/>
                  <a:pt x="5900943" y="827979"/>
                  <a:pt x="5884298" y="823806"/>
                </a:cubicBezTo>
                <a:cubicBezTo>
                  <a:pt x="5875133" y="826741"/>
                  <a:pt x="5865250" y="829630"/>
                  <a:pt x="5854779" y="832365"/>
                </a:cubicBezTo>
                <a:lnTo>
                  <a:pt x="5848382" y="833844"/>
                </a:lnTo>
                <a:lnTo>
                  <a:pt x="5848066" y="833772"/>
                </a:lnTo>
                <a:cubicBezTo>
                  <a:pt x="5846273" y="833879"/>
                  <a:pt x="5844018" y="834284"/>
                  <a:pt x="5840944" y="835132"/>
                </a:cubicBezTo>
                <a:lnTo>
                  <a:pt x="5836719" y="836539"/>
                </a:lnTo>
                <a:lnTo>
                  <a:pt x="5824311" y="839408"/>
                </a:lnTo>
                <a:lnTo>
                  <a:pt x="5818788" y="839727"/>
                </a:lnTo>
                <a:cubicBezTo>
                  <a:pt x="5797008" y="838594"/>
                  <a:pt x="5786883" y="822081"/>
                  <a:pt x="5763953" y="834282"/>
                </a:cubicBezTo>
                <a:cubicBezTo>
                  <a:pt x="5726813" y="837521"/>
                  <a:pt x="5699446" y="830949"/>
                  <a:pt x="5667748" y="840211"/>
                </a:cubicBezTo>
                <a:cubicBezTo>
                  <a:pt x="5632959" y="843205"/>
                  <a:pt x="5601436" y="842280"/>
                  <a:pt x="5573108" y="847611"/>
                </a:cubicBezTo>
                <a:cubicBezTo>
                  <a:pt x="5560030" y="845832"/>
                  <a:pt x="5549547" y="851598"/>
                  <a:pt x="5539137" y="851033"/>
                </a:cubicBezTo>
                <a:cubicBezTo>
                  <a:pt x="5528728" y="850467"/>
                  <a:pt x="5529256" y="837509"/>
                  <a:pt x="5510651" y="844215"/>
                </a:cubicBezTo>
                <a:cubicBezTo>
                  <a:pt x="5494241" y="833607"/>
                  <a:pt x="5466101" y="839171"/>
                  <a:pt x="5457331" y="839159"/>
                </a:cubicBezTo>
                <a:lnTo>
                  <a:pt x="5410613" y="834358"/>
                </a:lnTo>
                <a:lnTo>
                  <a:pt x="5370040" y="862127"/>
                </a:lnTo>
                <a:cubicBezTo>
                  <a:pt x="5357863" y="856469"/>
                  <a:pt x="5319115" y="868069"/>
                  <a:pt x="5318778" y="855310"/>
                </a:cubicBezTo>
                <a:cubicBezTo>
                  <a:pt x="5303920" y="857760"/>
                  <a:pt x="5296727" y="863736"/>
                  <a:pt x="5298645" y="855171"/>
                </a:cubicBezTo>
                <a:cubicBezTo>
                  <a:pt x="5287819" y="855897"/>
                  <a:pt x="5267444" y="857825"/>
                  <a:pt x="5253828" y="859670"/>
                </a:cubicBezTo>
                <a:lnTo>
                  <a:pt x="5216955" y="866245"/>
                </a:lnTo>
                <a:lnTo>
                  <a:pt x="5214344" y="868102"/>
                </a:lnTo>
                <a:cubicBezTo>
                  <a:pt x="5210778" y="868719"/>
                  <a:pt x="5200859" y="869042"/>
                  <a:pt x="5195561" y="869949"/>
                </a:cubicBezTo>
                <a:lnTo>
                  <a:pt x="5182555" y="873542"/>
                </a:lnTo>
                <a:cubicBezTo>
                  <a:pt x="5178496" y="875023"/>
                  <a:pt x="5175066" y="876746"/>
                  <a:pt x="5172552" y="878801"/>
                </a:cubicBezTo>
                <a:cubicBezTo>
                  <a:pt x="5121406" y="873797"/>
                  <a:pt x="5080096" y="886529"/>
                  <a:pt x="5027993" y="889666"/>
                </a:cubicBezTo>
                <a:cubicBezTo>
                  <a:pt x="4999924" y="877115"/>
                  <a:pt x="4946973" y="919452"/>
                  <a:pt x="4939844" y="934802"/>
                </a:cubicBezTo>
                <a:cubicBezTo>
                  <a:pt x="4895154" y="940701"/>
                  <a:pt x="4844006" y="928240"/>
                  <a:pt x="4792576" y="934820"/>
                </a:cubicBezTo>
                <a:lnTo>
                  <a:pt x="4602423" y="958063"/>
                </a:lnTo>
                <a:cubicBezTo>
                  <a:pt x="4488530" y="967131"/>
                  <a:pt x="4399004" y="969822"/>
                  <a:pt x="4290656" y="969152"/>
                </a:cubicBezTo>
                <a:cubicBezTo>
                  <a:pt x="4182308" y="968482"/>
                  <a:pt x="4046938" y="971167"/>
                  <a:pt x="3952334" y="954043"/>
                </a:cubicBezTo>
                <a:lnTo>
                  <a:pt x="3858560" y="948781"/>
                </a:lnTo>
                <a:lnTo>
                  <a:pt x="3846597" y="948382"/>
                </a:lnTo>
                <a:cubicBezTo>
                  <a:pt x="3807516" y="956616"/>
                  <a:pt x="3767475" y="941640"/>
                  <a:pt x="3736044" y="947759"/>
                </a:cubicBezTo>
                <a:cubicBezTo>
                  <a:pt x="3727323" y="948128"/>
                  <a:pt x="3719828" y="947771"/>
                  <a:pt x="3713136" y="946963"/>
                </a:cubicBezTo>
                <a:lnTo>
                  <a:pt x="3695939" y="943639"/>
                </a:lnTo>
                <a:lnTo>
                  <a:pt x="3694125" y="940567"/>
                </a:lnTo>
                <a:lnTo>
                  <a:pt x="3681925" y="939706"/>
                </a:lnTo>
                <a:lnTo>
                  <a:pt x="3679204" y="938926"/>
                </a:lnTo>
                <a:cubicBezTo>
                  <a:pt x="3668160" y="939028"/>
                  <a:pt x="3634193" y="940875"/>
                  <a:pt x="3615656" y="940320"/>
                </a:cubicBezTo>
                <a:cubicBezTo>
                  <a:pt x="3582626" y="936974"/>
                  <a:pt x="3593904" y="949140"/>
                  <a:pt x="3567983" y="935596"/>
                </a:cubicBezTo>
                <a:cubicBezTo>
                  <a:pt x="3504185" y="939048"/>
                  <a:pt x="3482818" y="922224"/>
                  <a:pt x="3422423" y="932129"/>
                </a:cubicBezTo>
                <a:cubicBezTo>
                  <a:pt x="3369166" y="933413"/>
                  <a:pt x="3329486" y="910108"/>
                  <a:pt x="3310925" y="911072"/>
                </a:cubicBezTo>
                <a:cubicBezTo>
                  <a:pt x="3261363" y="909787"/>
                  <a:pt x="3198415" y="933574"/>
                  <a:pt x="3139421" y="934151"/>
                </a:cubicBezTo>
                <a:cubicBezTo>
                  <a:pt x="3088799" y="931012"/>
                  <a:pt x="3038941" y="938464"/>
                  <a:pt x="2996922" y="927537"/>
                </a:cubicBezTo>
                <a:cubicBezTo>
                  <a:pt x="2992673" y="929234"/>
                  <a:pt x="2987900" y="930498"/>
                  <a:pt x="2982785" y="931453"/>
                </a:cubicBezTo>
                <a:lnTo>
                  <a:pt x="2967478" y="933397"/>
                </a:lnTo>
                <a:lnTo>
                  <a:pt x="2948552" y="932961"/>
                </a:lnTo>
                <a:lnTo>
                  <a:pt x="2944404" y="934452"/>
                </a:lnTo>
                <a:lnTo>
                  <a:pt x="2908608" y="937205"/>
                </a:lnTo>
                <a:lnTo>
                  <a:pt x="2904443" y="936455"/>
                </a:lnTo>
                <a:lnTo>
                  <a:pt x="2868935" y="938022"/>
                </a:lnTo>
                <a:lnTo>
                  <a:pt x="2868586" y="937487"/>
                </a:lnTo>
                <a:cubicBezTo>
                  <a:pt x="2866994" y="936327"/>
                  <a:pt x="2864292" y="935538"/>
                  <a:pt x="2859191" y="935503"/>
                </a:cubicBezTo>
                <a:cubicBezTo>
                  <a:pt x="2869075" y="927418"/>
                  <a:pt x="2856828" y="932364"/>
                  <a:pt x="2840915" y="932977"/>
                </a:cubicBezTo>
                <a:lnTo>
                  <a:pt x="2763509" y="921850"/>
                </a:lnTo>
                <a:lnTo>
                  <a:pt x="2756121" y="921864"/>
                </a:lnTo>
                <a:cubicBezTo>
                  <a:pt x="2756081" y="921822"/>
                  <a:pt x="2756039" y="921781"/>
                  <a:pt x="2755998" y="921739"/>
                </a:cubicBezTo>
                <a:cubicBezTo>
                  <a:pt x="2754445" y="921476"/>
                  <a:pt x="2752036" y="921380"/>
                  <a:pt x="2748255" y="921505"/>
                </a:cubicBezTo>
                <a:lnTo>
                  <a:pt x="2694601" y="915575"/>
                </a:lnTo>
                <a:cubicBezTo>
                  <a:pt x="2671223" y="919874"/>
                  <a:pt x="2666972" y="913376"/>
                  <a:pt x="2635357" y="910976"/>
                </a:cubicBezTo>
                <a:cubicBezTo>
                  <a:pt x="2621906" y="915051"/>
                  <a:pt x="2611315" y="913542"/>
                  <a:pt x="2601047" y="910263"/>
                </a:cubicBezTo>
                <a:cubicBezTo>
                  <a:pt x="2570084" y="912074"/>
                  <a:pt x="2542135" y="907435"/>
                  <a:pt x="2507482" y="906211"/>
                </a:cubicBezTo>
                <a:cubicBezTo>
                  <a:pt x="2469706" y="911437"/>
                  <a:pt x="2450920" y="901812"/>
                  <a:pt x="2413884" y="900545"/>
                </a:cubicBezTo>
                <a:cubicBezTo>
                  <a:pt x="2381338" y="909664"/>
                  <a:pt x="2387753" y="892438"/>
                  <a:pt x="2368912" y="888755"/>
                </a:cubicBezTo>
                <a:lnTo>
                  <a:pt x="2349490" y="889719"/>
                </a:lnTo>
                <a:lnTo>
                  <a:pt x="2344290" y="890584"/>
                </a:lnTo>
                <a:cubicBezTo>
                  <a:pt x="2340673" y="891041"/>
                  <a:pt x="2338228" y="891167"/>
                  <a:pt x="2336488" y="891058"/>
                </a:cubicBezTo>
                <a:lnTo>
                  <a:pt x="2329015" y="891627"/>
                </a:lnTo>
                <a:cubicBezTo>
                  <a:pt x="2316843" y="893039"/>
                  <a:pt x="2305064" y="894669"/>
                  <a:pt x="2293898" y="896431"/>
                </a:cubicBezTo>
                <a:cubicBezTo>
                  <a:pt x="2282637" y="890404"/>
                  <a:pt x="2242346" y="900851"/>
                  <a:pt x="2243927" y="888076"/>
                </a:cubicBezTo>
                <a:cubicBezTo>
                  <a:pt x="2228778" y="890081"/>
                  <a:pt x="2220725" y="895845"/>
                  <a:pt x="2223920" y="887331"/>
                </a:cubicBezTo>
                <a:cubicBezTo>
                  <a:pt x="2218877" y="887756"/>
                  <a:pt x="2215583" y="887254"/>
                  <a:pt x="2213081" y="886302"/>
                </a:cubicBezTo>
                <a:lnTo>
                  <a:pt x="2212307" y="885829"/>
                </a:lnTo>
                <a:lnTo>
                  <a:pt x="2152321" y="894418"/>
                </a:lnTo>
                <a:lnTo>
                  <a:pt x="2140985" y="895968"/>
                </a:lnTo>
                <a:lnTo>
                  <a:pt x="2121210" y="899354"/>
                </a:lnTo>
                <a:lnTo>
                  <a:pt x="2119146" y="899033"/>
                </a:lnTo>
                <a:lnTo>
                  <a:pt x="2105666" y="902240"/>
                </a:lnTo>
                <a:cubicBezTo>
                  <a:pt x="2101407" y="903601"/>
                  <a:pt x="2097735" y="905221"/>
                  <a:pt x="2094924" y="907203"/>
                </a:cubicBezTo>
                <a:cubicBezTo>
                  <a:pt x="2044793" y="900664"/>
                  <a:pt x="2001785" y="912168"/>
                  <a:pt x="1949478" y="913748"/>
                </a:cubicBezTo>
                <a:cubicBezTo>
                  <a:pt x="1891937" y="919585"/>
                  <a:pt x="1810334" y="935486"/>
                  <a:pt x="1749684" y="942223"/>
                </a:cubicBezTo>
                <a:lnTo>
                  <a:pt x="1585576" y="954170"/>
                </a:lnTo>
                <a:cubicBezTo>
                  <a:pt x="1549165" y="943719"/>
                  <a:pt x="1511425" y="950847"/>
                  <a:pt x="1476250" y="950653"/>
                </a:cubicBezTo>
                <a:cubicBezTo>
                  <a:pt x="1488515" y="961596"/>
                  <a:pt x="1432660" y="946795"/>
                  <a:pt x="1433927" y="959926"/>
                </a:cubicBezTo>
                <a:cubicBezTo>
                  <a:pt x="1427485" y="959475"/>
                  <a:pt x="1421205" y="958623"/>
                  <a:pt x="1414893" y="957671"/>
                </a:cubicBezTo>
                <a:lnTo>
                  <a:pt x="1411585" y="957179"/>
                </a:lnTo>
                <a:lnTo>
                  <a:pt x="1398896" y="957460"/>
                </a:lnTo>
                <a:lnTo>
                  <a:pt x="1394632" y="954725"/>
                </a:lnTo>
                <a:lnTo>
                  <a:pt x="1375043" y="953132"/>
                </a:lnTo>
                <a:cubicBezTo>
                  <a:pt x="1367813" y="952970"/>
                  <a:pt x="1360155" y="953305"/>
                  <a:pt x="1351876" y="954436"/>
                </a:cubicBezTo>
                <a:cubicBezTo>
                  <a:pt x="1325912" y="963028"/>
                  <a:pt x="1274459" y="952492"/>
                  <a:pt x="1242676" y="963767"/>
                </a:cubicBezTo>
                <a:cubicBezTo>
                  <a:pt x="1230276" y="966918"/>
                  <a:pt x="1216715" y="977098"/>
                  <a:pt x="1205993" y="974080"/>
                </a:cubicBezTo>
                <a:cubicBezTo>
                  <a:pt x="1174251" y="974112"/>
                  <a:pt x="1086982" y="964420"/>
                  <a:pt x="1052221" y="963954"/>
                </a:cubicBezTo>
                <a:cubicBezTo>
                  <a:pt x="1038515" y="970622"/>
                  <a:pt x="1009522" y="962342"/>
                  <a:pt x="968270" y="964761"/>
                </a:cubicBezTo>
                <a:cubicBezTo>
                  <a:pt x="943437" y="973698"/>
                  <a:pt x="900136" y="991017"/>
                  <a:pt x="874493" y="998122"/>
                </a:cubicBezTo>
                <a:cubicBezTo>
                  <a:pt x="848849" y="1005226"/>
                  <a:pt x="853424" y="1009427"/>
                  <a:pt x="814411" y="1007391"/>
                </a:cubicBezTo>
                <a:cubicBezTo>
                  <a:pt x="765926" y="1022821"/>
                  <a:pt x="732885" y="1009859"/>
                  <a:pt x="688604" y="1015631"/>
                </a:cubicBezTo>
                <a:cubicBezTo>
                  <a:pt x="638045" y="1020877"/>
                  <a:pt x="677999" y="1011556"/>
                  <a:pt x="618171" y="1027260"/>
                </a:cubicBezTo>
                <a:cubicBezTo>
                  <a:pt x="609680" y="1023165"/>
                  <a:pt x="583253" y="1020277"/>
                  <a:pt x="570379" y="1023487"/>
                </a:cubicBezTo>
                <a:cubicBezTo>
                  <a:pt x="543992" y="1022523"/>
                  <a:pt x="505183" y="1001686"/>
                  <a:pt x="482519" y="1002108"/>
                </a:cubicBezTo>
                <a:cubicBezTo>
                  <a:pt x="464011" y="1002285"/>
                  <a:pt x="495211" y="1007995"/>
                  <a:pt x="475319" y="1009922"/>
                </a:cubicBezTo>
                <a:cubicBezTo>
                  <a:pt x="450818" y="1011135"/>
                  <a:pt x="454804" y="1022539"/>
                  <a:pt x="431104" y="1009317"/>
                </a:cubicBezTo>
                <a:cubicBezTo>
                  <a:pt x="406857" y="1014651"/>
                  <a:pt x="399686" y="1008456"/>
                  <a:pt x="363782" y="1007585"/>
                </a:cubicBezTo>
                <a:cubicBezTo>
                  <a:pt x="350440" y="1012231"/>
                  <a:pt x="338145" y="1011245"/>
                  <a:pt x="325533" y="1008502"/>
                </a:cubicBezTo>
                <a:cubicBezTo>
                  <a:pt x="291944" y="1011745"/>
                  <a:pt x="259251" y="1008497"/>
                  <a:pt x="220429" y="1008927"/>
                </a:cubicBezTo>
                <a:cubicBezTo>
                  <a:pt x="180594" y="1015852"/>
                  <a:pt x="156150" y="1007265"/>
                  <a:pt x="114676" y="1007765"/>
                </a:cubicBezTo>
                <a:cubicBezTo>
                  <a:pt x="85718" y="1006195"/>
                  <a:pt x="43316" y="1001491"/>
                  <a:pt x="13470" y="998544"/>
                </a:cubicBezTo>
                <a:lnTo>
                  <a:pt x="0" y="997355"/>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18886695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665DBBEF-238B-476B-96AB-8AAC3224EC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9965EA0-CE15-2061-425C-1F9B7844D1BC}"/>
              </a:ext>
            </a:extLst>
          </p:cNvPr>
          <p:cNvSpPr>
            <a:spLocks noGrp="1"/>
          </p:cNvSpPr>
          <p:nvPr>
            <p:ph type="ctrTitle"/>
          </p:nvPr>
        </p:nvSpPr>
        <p:spPr>
          <a:xfrm>
            <a:off x="638882" y="2653381"/>
            <a:ext cx="3571810" cy="1559328"/>
          </a:xfrm>
        </p:spPr>
        <p:txBody>
          <a:bodyPr>
            <a:noAutofit/>
          </a:bodyPr>
          <a:lstStyle/>
          <a:p>
            <a:pPr algn="l"/>
            <a:r>
              <a:rPr lang="en-US" sz="2800" dirty="0">
                <a:latin typeface="Fira Code" pitchFamily="1" charset="0"/>
                <a:ea typeface="Fira Code" pitchFamily="1" charset="0"/>
                <a:cs typeface="Fira Code" pitchFamily="1" charset="0"/>
              </a:rPr>
              <a:t>B Warehouse</a:t>
            </a:r>
          </a:p>
        </p:txBody>
      </p:sp>
      <p:sp>
        <p:nvSpPr>
          <p:cNvPr id="3" name="Content Placeholder 2">
            <a:extLst>
              <a:ext uri="{FF2B5EF4-FFF2-40B4-BE49-F238E27FC236}">
                <a16:creationId xmlns:a16="http://schemas.microsoft.com/office/drawing/2014/main" id="{F0534FE7-2954-A376-CD27-F959FFFD88AB}"/>
              </a:ext>
            </a:extLst>
          </p:cNvPr>
          <p:cNvSpPr>
            <a:spLocks noGrp="1"/>
          </p:cNvSpPr>
          <p:nvPr>
            <p:ph type="subTitle" idx="1"/>
          </p:nvPr>
        </p:nvSpPr>
        <p:spPr>
          <a:xfrm>
            <a:off x="638882" y="4631161"/>
            <a:ext cx="3571810" cy="1559327"/>
          </a:xfrm>
        </p:spPr>
        <p:txBody>
          <a:bodyPr>
            <a:normAutofit/>
          </a:bodyPr>
          <a:lstStyle/>
          <a:p>
            <a:pPr marL="0" indent="0" algn="l">
              <a:buNone/>
            </a:pPr>
            <a:r>
              <a:rPr lang="en-US" sz="1800" dirty="0">
                <a:latin typeface="Fira Code" pitchFamily="1" charset="0"/>
                <a:ea typeface="Fira Code" pitchFamily="1" charset="0"/>
                <a:cs typeface="Fira Code" pitchFamily="1" charset="0"/>
              </a:rPr>
              <a:t>B warehouse has 37 overstocked Items.</a:t>
            </a:r>
          </a:p>
        </p:txBody>
      </p:sp>
      <p:sp>
        <p:nvSpPr>
          <p:cNvPr id="39"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4409267"/>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F90A9A8-A883-B14D-CF54-01DB562201B5}"/>
              </a:ext>
            </a:extLst>
          </p:cNvPr>
          <p:cNvPicPr>
            <a:picLocks noChangeAspect="1"/>
          </p:cNvPicPr>
          <p:nvPr/>
        </p:nvPicPr>
        <p:blipFill>
          <a:blip r:embed="rId2"/>
          <a:stretch>
            <a:fillRect/>
          </a:stretch>
        </p:blipFill>
        <p:spPr>
          <a:xfrm>
            <a:off x="4726312" y="640080"/>
            <a:ext cx="7070584" cy="5550408"/>
          </a:xfrm>
          <a:prstGeom prst="rect">
            <a:avLst/>
          </a:prstGeom>
        </p:spPr>
      </p:pic>
    </p:spTree>
    <p:extLst>
      <p:ext uri="{BB962C8B-B14F-4D97-AF65-F5344CB8AC3E}">
        <p14:creationId xmlns:p14="http://schemas.microsoft.com/office/powerpoint/2010/main" val="25488103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8D1AA55E-40D5-461B-A5A8-4AE8AAB71B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BE1ACBC-9FFC-BC97-11C7-86532E664A64}"/>
              </a:ext>
            </a:extLst>
          </p:cNvPr>
          <p:cNvSpPr>
            <a:spLocks noGrp="1"/>
          </p:cNvSpPr>
          <p:nvPr>
            <p:ph type="title"/>
          </p:nvPr>
        </p:nvSpPr>
        <p:spPr>
          <a:xfrm>
            <a:off x="803775" y="1174751"/>
            <a:ext cx="6155988" cy="653734"/>
          </a:xfrm>
        </p:spPr>
        <p:txBody>
          <a:bodyPr anchor="b">
            <a:noAutofit/>
          </a:bodyPr>
          <a:lstStyle/>
          <a:p>
            <a:r>
              <a:rPr lang="en-US" sz="2800" dirty="0">
                <a:latin typeface="Fira Code" pitchFamily="1" charset="0"/>
                <a:ea typeface="Fira Code" pitchFamily="1" charset="0"/>
                <a:cs typeface="Fira Code" pitchFamily="1" charset="0"/>
              </a:rPr>
              <a:t>Overstocked C Warehouse</a:t>
            </a:r>
          </a:p>
        </p:txBody>
      </p:sp>
      <p:cxnSp>
        <p:nvCxnSpPr>
          <p:cNvPr id="34" name="Straight Connector 33">
            <a:extLst>
              <a:ext uri="{FF2B5EF4-FFF2-40B4-BE49-F238E27FC236}">
                <a16:creationId xmlns:a16="http://schemas.microsoft.com/office/drawing/2014/main" id="{7EB498BD-8089-4626-91EA-4978EBEF53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806470"/>
            <a:ext cx="7903723" cy="0"/>
          </a:xfrm>
          <a:prstGeom prst="line">
            <a:avLst/>
          </a:prstGeom>
          <a:ln w="25400" cap="sq">
            <a:gradFill flip="none" rotWithShape="1">
              <a:gsLst>
                <a:gs pos="0">
                  <a:schemeClr val="accent1"/>
                </a:gs>
                <a:gs pos="100000">
                  <a:schemeClr val="accent2"/>
                </a:gs>
              </a:gsLst>
              <a:lin ang="10800000" scaled="0"/>
              <a:tileRect/>
            </a:gradFill>
            <a:beve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D4A90E9-B78F-6C94-380C-A88F0EE78D01}"/>
              </a:ext>
            </a:extLst>
          </p:cNvPr>
          <p:cNvSpPr>
            <a:spLocks noGrp="1"/>
          </p:cNvSpPr>
          <p:nvPr>
            <p:ph idx="1"/>
          </p:nvPr>
        </p:nvSpPr>
        <p:spPr>
          <a:xfrm>
            <a:off x="803775" y="2160006"/>
            <a:ext cx="7267943" cy="3997392"/>
          </a:xfrm>
        </p:spPr>
        <p:txBody>
          <a:bodyPr anchor="t">
            <a:normAutofit/>
          </a:bodyPr>
          <a:lstStyle/>
          <a:p>
            <a:pPr marL="0" indent="0">
              <a:buNone/>
            </a:pPr>
            <a:r>
              <a:rPr lang="en-US" sz="800" dirty="0">
                <a:solidFill>
                  <a:schemeClr val="tx1">
                    <a:alpha val="80000"/>
                  </a:schemeClr>
                </a:solidFill>
                <a:latin typeface="Fira Code" pitchFamily="1" charset="0"/>
                <a:ea typeface="Fira Code" pitchFamily="1" charset="0"/>
                <a:cs typeface="Fira Code" pitchFamily="1" charset="0"/>
              </a:rPr>
              <a:t>WITH TotalSales AS (</a:t>
            </a:r>
          </a:p>
          <a:p>
            <a:pPr marL="457200" lvl="1" indent="0">
              <a:buNone/>
            </a:pPr>
            <a:r>
              <a:rPr lang="en-US" sz="800" dirty="0">
                <a:solidFill>
                  <a:schemeClr val="tx1">
                    <a:alpha val="80000"/>
                  </a:schemeClr>
                </a:solidFill>
                <a:latin typeface="Fira Code" pitchFamily="1" charset="0"/>
                <a:ea typeface="Fira Code" pitchFamily="1" charset="0"/>
                <a:cs typeface="Fira Code" pitchFamily="1" charset="0"/>
              </a:rPr>
              <a:t>SELECT p.productCode, p.warehouseCode, p.quantityInStock,</a:t>
            </a:r>
          </a:p>
          <a:p>
            <a:pPr marL="457200" lvl="1" indent="0">
              <a:buNone/>
            </a:pPr>
            <a:r>
              <a:rPr lang="en-US" sz="800" dirty="0">
                <a:solidFill>
                  <a:schemeClr val="tx1">
                    <a:alpha val="80000"/>
                  </a:schemeClr>
                </a:solidFill>
                <a:latin typeface="Fira Code" pitchFamily="1" charset="0"/>
                <a:ea typeface="Fira Code" pitchFamily="1" charset="0"/>
                <a:cs typeface="Fira Code" pitchFamily="1" charset="0"/>
              </a:rPr>
              <a:t>COALESCE(SUM(od.quantityOrdered), 0) AS total_ordered_item</a:t>
            </a:r>
          </a:p>
          <a:p>
            <a:pPr marL="457200" lvl="1" indent="0">
              <a:buNone/>
            </a:pPr>
            <a:r>
              <a:rPr lang="en-US" sz="800" dirty="0">
                <a:solidFill>
                  <a:schemeClr val="tx1">
                    <a:alpha val="80000"/>
                  </a:schemeClr>
                </a:solidFill>
                <a:latin typeface="Fira Code" pitchFamily="1" charset="0"/>
                <a:ea typeface="Fira Code" pitchFamily="1" charset="0"/>
                <a:cs typeface="Fira Code" pitchFamily="1" charset="0"/>
              </a:rPr>
              <a:t>FROM mintclassics.products p</a:t>
            </a:r>
          </a:p>
          <a:p>
            <a:pPr marL="457200" lvl="1" indent="0">
              <a:buNone/>
            </a:pPr>
            <a:r>
              <a:rPr lang="en-US" sz="800" dirty="0">
                <a:solidFill>
                  <a:schemeClr val="tx1">
                    <a:alpha val="80000"/>
                  </a:schemeClr>
                </a:solidFill>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800" dirty="0">
                <a:solidFill>
                  <a:schemeClr val="tx1">
                    <a:alpha val="80000"/>
                  </a:schemeClr>
                </a:solidFill>
                <a:latin typeface="Fira Code" pitchFamily="1" charset="0"/>
                <a:ea typeface="Fira Code" pitchFamily="1" charset="0"/>
                <a:cs typeface="Fira Code" pitchFamily="1" charset="0"/>
              </a:rPr>
              <a:t>LEFT JOIN mintclassics.orders o ON od.orderNumber = o.orderNumber AND o.status IN ('Shipped', 'Resolved’) </a:t>
            </a:r>
          </a:p>
          <a:p>
            <a:pPr marL="457200" lvl="1" indent="0">
              <a:buNone/>
            </a:pPr>
            <a:r>
              <a:rPr lang="en-US" sz="800" dirty="0">
                <a:solidFill>
                  <a:schemeClr val="tx1">
                    <a:alpha val="80000"/>
                  </a:schemeClr>
                </a:solidFill>
                <a:latin typeface="Fira Code" pitchFamily="1" charset="0"/>
                <a:ea typeface="Fira Code" pitchFamily="1" charset="0"/>
                <a:cs typeface="Fira Code" pitchFamily="1" charset="0"/>
              </a:rPr>
              <a:t>GROUP BY p.productCode, p.warehouseCode, p.quantityInStock</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SELECT ts.productCode, ts.warehouseCode, ts.quantityInStock, ts.total_ordered_item,</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ROUND(ts.total_ordered_item / 18, 0) AS avg_monthly_sales, -- 18-month period for average sales calculation</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ROUND((ts.total_ordered_item / 18) * 12, 0) AS good_stock_level, -- Assuming 12 months buffer for good stock level</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CASE</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        WHEN ts.total_ordered_item &lt; 1 OR ts.quantityInStock &gt; (ts.total_ordered_item / 18) * 12 THEN 'Overstocked’</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END AS inventory_status</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FROM TotalSales ts</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WHERE ts.quantityInStock &gt; (ts.total_ordered_item / 18) * 12 AND  ts.warehouseCode = ‘c’</a:t>
            </a:r>
          </a:p>
          <a:p>
            <a:pPr marL="0" indent="0">
              <a:buNone/>
            </a:pPr>
            <a:r>
              <a:rPr lang="en-US" sz="800" dirty="0">
                <a:solidFill>
                  <a:schemeClr val="tx1">
                    <a:alpha val="80000"/>
                  </a:schemeClr>
                </a:solidFill>
                <a:latin typeface="Fira Code" pitchFamily="1" charset="0"/>
                <a:ea typeface="Fira Code" pitchFamily="1" charset="0"/>
                <a:cs typeface="Fira Code" pitchFamily="1" charset="0"/>
              </a:rPr>
              <a:t>ORDER BY ts.warehouseCode, good_stock_level</a:t>
            </a:r>
          </a:p>
        </p:txBody>
      </p:sp>
      <p:pic>
        <p:nvPicPr>
          <p:cNvPr id="7" name="Graphic 6" descr="Error">
            <a:extLst>
              <a:ext uri="{FF2B5EF4-FFF2-40B4-BE49-F238E27FC236}">
                <a16:creationId xmlns:a16="http://schemas.microsoft.com/office/drawing/2014/main" id="{0A3527A8-218C-6FF0-C8C1-142B37B7D9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177868" y="1968803"/>
            <a:ext cx="3548404" cy="3548404"/>
          </a:xfrm>
          <a:prstGeom prst="rect">
            <a:avLst/>
          </a:prstGeom>
        </p:spPr>
      </p:pic>
      <p:sp>
        <p:nvSpPr>
          <p:cNvPr id="36" name="Graphic 11">
            <a:extLst>
              <a:ext uri="{FF2B5EF4-FFF2-40B4-BE49-F238E27FC236}">
                <a16:creationId xmlns:a16="http://schemas.microsoft.com/office/drawing/2014/main" id="{6CB927A4-E432-4310-9CD5-E89FF50631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24552" y="1899284"/>
            <a:ext cx="139039" cy="139039"/>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chemeClr val="accent1"/>
          </a:solidFill>
          <a:ln w="603" cap="flat">
            <a:noFill/>
            <a:prstDash val="solid"/>
            <a:miter/>
          </a:ln>
        </p:spPr>
        <p:txBody>
          <a:bodyPr rtlCol="0" anchor="ctr"/>
          <a:lstStyle/>
          <a:p>
            <a:endParaRPr lang="en-US"/>
          </a:p>
        </p:txBody>
      </p:sp>
      <p:sp>
        <p:nvSpPr>
          <p:cNvPr id="38" name="Graphic 10">
            <a:extLst>
              <a:ext uri="{FF2B5EF4-FFF2-40B4-BE49-F238E27FC236}">
                <a16:creationId xmlns:a16="http://schemas.microsoft.com/office/drawing/2014/main" id="{E3020543-B24B-4EC4-8FFC-8DD88EEA9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36862" y="2189928"/>
            <a:ext cx="91138" cy="91138"/>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1"/>
          </a:solidFill>
          <a:ln w="422" cap="flat">
            <a:noFill/>
            <a:prstDash val="solid"/>
            <a:miter/>
          </a:ln>
        </p:spPr>
        <p:txBody>
          <a:bodyPr rtlCol="0" anchor="ctr"/>
          <a:lstStyle/>
          <a:p>
            <a:endParaRPr lang="en-US"/>
          </a:p>
        </p:txBody>
      </p:sp>
    </p:spTree>
    <p:extLst>
      <p:ext uri="{BB962C8B-B14F-4D97-AF65-F5344CB8AC3E}">
        <p14:creationId xmlns:p14="http://schemas.microsoft.com/office/powerpoint/2010/main" val="3897767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AC477752-ACCA-41C1-9B1D-D0CED1F9CB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9965EA0-CE15-2061-425C-1F9B7844D1BC}"/>
              </a:ext>
            </a:extLst>
          </p:cNvPr>
          <p:cNvSpPr>
            <a:spLocks noGrp="1"/>
          </p:cNvSpPr>
          <p:nvPr>
            <p:ph type="ctrTitle"/>
          </p:nvPr>
        </p:nvSpPr>
        <p:spPr>
          <a:xfrm>
            <a:off x="2224645" y="347664"/>
            <a:ext cx="2990850" cy="1306475"/>
          </a:xfrm>
        </p:spPr>
        <p:txBody>
          <a:bodyPr anchor="ctr">
            <a:normAutofit/>
          </a:bodyPr>
          <a:lstStyle/>
          <a:p>
            <a:r>
              <a:rPr lang="en-US" sz="2800" dirty="0">
                <a:latin typeface="Fira Code" pitchFamily="1" charset="0"/>
                <a:ea typeface="Fira Code" pitchFamily="1" charset="0"/>
                <a:cs typeface="Fira Code" pitchFamily="1" charset="0"/>
              </a:rPr>
              <a:t>C Warehouse</a:t>
            </a:r>
          </a:p>
        </p:txBody>
      </p:sp>
      <p:sp>
        <p:nvSpPr>
          <p:cNvPr id="3" name="Content Placeholder 2">
            <a:extLst>
              <a:ext uri="{FF2B5EF4-FFF2-40B4-BE49-F238E27FC236}">
                <a16:creationId xmlns:a16="http://schemas.microsoft.com/office/drawing/2014/main" id="{F0534FE7-2954-A376-CD27-F959FFFD88AB}"/>
              </a:ext>
            </a:extLst>
          </p:cNvPr>
          <p:cNvSpPr>
            <a:spLocks noGrp="1"/>
          </p:cNvSpPr>
          <p:nvPr>
            <p:ph type="subTitle" idx="1"/>
          </p:nvPr>
        </p:nvSpPr>
        <p:spPr>
          <a:xfrm>
            <a:off x="5435600" y="347663"/>
            <a:ext cx="4528702" cy="1306475"/>
          </a:xfrm>
        </p:spPr>
        <p:txBody>
          <a:bodyPr anchor="ctr">
            <a:normAutofit/>
          </a:bodyPr>
          <a:lstStyle/>
          <a:p>
            <a:pPr marL="0" indent="0" algn="l">
              <a:buNone/>
            </a:pPr>
            <a:r>
              <a:rPr lang="en-US" sz="1800" dirty="0">
                <a:latin typeface="Fira Code" pitchFamily="1" charset="0"/>
                <a:ea typeface="Fira Code" pitchFamily="1" charset="0"/>
                <a:cs typeface="Fira Code" pitchFamily="1" charset="0"/>
              </a:rPr>
              <a:t>C warehouse has 21 overstocked Items.</a:t>
            </a:r>
          </a:p>
        </p:txBody>
      </p:sp>
      <p:pic>
        <p:nvPicPr>
          <p:cNvPr id="4" name="Picture 3">
            <a:extLst>
              <a:ext uri="{FF2B5EF4-FFF2-40B4-BE49-F238E27FC236}">
                <a16:creationId xmlns:a16="http://schemas.microsoft.com/office/drawing/2014/main" id="{F7865CDA-8490-38F0-BC1C-212C7AC15F46}"/>
              </a:ext>
            </a:extLst>
          </p:cNvPr>
          <p:cNvPicPr>
            <a:picLocks noChangeAspect="1"/>
          </p:cNvPicPr>
          <p:nvPr/>
        </p:nvPicPr>
        <p:blipFill>
          <a:blip r:embed="rId2"/>
          <a:stretch>
            <a:fillRect/>
          </a:stretch>
        </p:blipFill>
        <p:spPr>
          <a:xfrm>
            <a:off x="2224645" y="1845426"/>
            <a:ext cx="7739657" cy="4450303"/>
          </a:xfrm>
          <a:prstGeom prst="rect">
            <a:avLst/>
          </a:prstGeom>
        </p:spPr>
      </p:pic>
    </p:spTree>
    <p:extLst>
      <p:ext uri="{BB962C8B-B14F-4D97-AF65-F5344CB8AC3E}">
        <p14:creationId xmlns:p14="http://schemas.microsoft.com/office/powerpoint/2010/main" val="41728718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2" name="Rectangle 51">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9">
            <a:extLst>
              <a:ext uri="{FF2B5EF4-FFF2-40B4-BE49-F238E27FC236}">
                <a16:creationId xmlns:a16="http://schemas.microsoft.com/office/drawing/2014/main" id="{9A4E3C24-776D-2A02-D8A3-900DE3BFE9B4}"/>
              </a:ext>
            </a:extLst>
          </p:cNvPr>
          <p:cNvSpPr>
            <a:spLocks noGrp="1"/>
          </p:cNvSpPr>
          <p:nvPr>
            <p:ph type="ctrTitle"/>
          </p:nvPr>
        </p:nvSpPr>
        <p:spPr>
          <a:xfrm>
            <a:off x="1113810" y="2846416"/>
            <a:ext cx="4036334" cy="2387600"/>
          </a:xfrm>
        </p:spPr>
        <p:txBody>
          <a:bodyPr vert="horz" lIns="91440" tIns="45720" rIns="91440" bIns="45720" rtlCol="0" anchor="t">
            <a:normAutofit/>
          </a:bodyPr>
          <a:lstStyle/>
          <a:p>
            <a:pPr algn="l"/>
            <a:r>
              <a:rPr lang="en-US" sz="3600" kern="1200" dirty="0">
                <a:latin typeface="Fira Code" pitchFamily="1" charset="0"/>
                <a:ea typeface="Fira Code" pitchFamily="1" charset="0"/>
                <a:cs typeface="Fira Code" pitchFamily="1" charset="0"/>
              </a:rPr>
              <a:t>Database Diagram</a:t>
            </a:r>
          </a:p>
        </p:txBody>
      </p:sp>
      <p:grpSp>
        <p:nvGrpSpPr>
          <p:cNvPr id="54" name="Group 53">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55" name="Rectangle 54">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descr="A computer screen shot of a computer program&#10;&#10;Description automatically generated">
            <a:extLst>
              <a:ext uri="{FF2B5EF4-FFF2-40B4-BE49-F238E27FC236}">
                <a16:creationId xmlns:a16="http://schemas.microsoft.com/office/drawing/2014/main" id="{926FC97E-3ED3-CDBD-2DA8-41F829E82937}"/>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922492" y="901503"/>
            <a:ext cx="5536001" cy="4996240"/>
          </a:xfrm>
          <a:prstGeom prst="rect">
            <a:avLst/>
          </a:prstGeom>
        </p:spPr>
      </p:pic>
    </p:spTree>
    <p:extLst>
      <p:ext uri="{BB962C8B-B14F-4D97-AF65-F5344CB8AC3E}">
        <p14:creationId xmlns:p14="http://schemas.microsoft.com/office/powerpoint/2010/main" val="23107392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7C59BEC-C4CC-4741-B975-08C543178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4" name="Arc 33">
            <a:extLst>
              <a:ext uri="{FF2B5EF4-FFF2-40B4-BE49-F238E27FC236}">
                <a16:creationId xmlns:a16="http://schemas.microsoft.com/office/drawing/2014/main" id="{72DEF309-605D-4117-9340-6D589B6C3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3986173" flipV="1">
            <a:off x="3930947" y="651615"/>
            <a:ext cx="4083433" cy="4083433"/>
          </a:xfrm>
          <a:prstGeom prst="arc">
            <a:avLst>
              <a:gd name="adj1" fmla="val 16200000"/>
              <a:gd name="adj2" fmla="val 20093138"/>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 name="Title 1">
            <a:extLst>
              <a:ext uri="{FF2B5EF4-FFF2-40B4-BE49-F238E27FC236}">
                <a16:creationId xmlns:a16="http://schemas.microsoft.com/office/drawing/2014/main" id="{ABE1ACBC-9FFC-BC97-11C7-86532E664A64}"/>
              </a:ext>
            </a:extLst>
          </p:cNvPr>
          <p:cNvSpPr>
            <a:spLocks noGrp="1"/>
          </p:cNvSpPr>
          <p:nvPr>
            <p:ph type="title"/>
          </p:nvPr>
        </p:nvSpPr>
        <p:spPr>
          <a:xfrm>
            <a:off x="838200" y="552769"/>
            <a:ext cx="10515599" cy="1325563"/>
          </a:xfrm>
        </p:spPr>
        <p:txBody>
          <a:bodyPr>
            <a:normAutofit/>
          </a:bodyPr>
          <a:lstStyle/>
          <a:p>
            <a:r>
              <a:rPr lang="en-US" sz="2800" dirty="0">
                <a:latin typeface="Fira Code" pitchFamily="1" charset="0"/>
                <a:ea typeface="Fira Code" pitchFamily="1" charset="0"/>
                <a:cs typeface="Fira Code" pitchFamily="1" charset="0"/>
              </a:rPr>
              <a:t>Overstocked D Warehouse</a:t>
            </a:r>
          </a:p>
        </p:txBody>
      </p:sp>
      <p:sp>
        <p:nvSpPr>
          <p:cNvPr id="3" name="Content Placeholder 2">
            <a:extLst>
              <a:ext uri="{FF2B5EF4-FFF2-40B4-BE49-F238E27FC236}">
                <a16:creationId xmlns:a16="http://schemas.microsoft.com/office/drawing/2014/main" id="{8D4A90E9-B78F-6C94-380C-A88F0EE78D01}"/>
              </a:ext>
            </a:extLst>
          </p:cNvPr>
          <p:cNvSpPr>
            <a:spLocks noGrp="1"/>
          </p:cNvSpPr>
          <p:nvPr>
            <p:ph idx="1"/>
          </p:nvPr>
        </p:nvSpPr>
        <p:spPr>
          <a:xfrm>
            <a:off x="838200" y="1825625"/>
            <a:ext cx="7687429" cy="4351338"/>
          </a:xfrm>
        </p:spPr>
        <p:txBody>
          <a:bodyPr>
            <a:normAutofit/>
          </a:bodyPr>
          <a:lstStyle/>
          <a:p>
            <a:pPr marL="0" indent="0">
              <a:buNone/>
            </a:pPr>
            <a:r>
              <a:rPr lang="en-US" sz="800" dirty="0">
                <a:latin typeface="Fira Code" pitchFamily="1" charset="0"/>
                <a:ea typeface="Fira Code" pitchFamily="1" charset="0"/>
                <a:cs typeface="Fira Code" pitchFamily="1" charset="0"/>
              </a:rPr>
              <a:t>WITH TotalSales AS (</a:t>
            </a:r>
          </a:p>
          <a:p>
            <a:pPr marL="457200" lvl="1" indent="0">
              <a:buNone/>
            </a:pPr>
            <a:r>
              <a:rPr lang="en-US" sz="800" dirty="0">
                <a:latin typeface="Fira Code" pitchFamily="1" charset="0"/>
                <a:ea typeface="Fira Code" pitchFamily="1" charset="0"/>
                <a:cs typeface="Fira Code" pitchFamily="1" charset="0"/>
              </a:rPr>
              <a:t>SELECT p.productCode, p.warehouseCode, p.quantityInStock,</a:t>
            </a:r>
          </a:p>
          <a:p>
            <a:pPr marL="457200" lvl="1" indent="0">
              <a:buNone/>
            </a:pPr>
            <a:r>
              <a:rPr lang="en-US" sz="800" dirty="0">
                <a:latin typeface="Fira Code" pitchFamily="1" charset="0"/>
                <a:ea typeface="Fira Code" pitchFamily="1" charset="0"/>
                <a:cs typeface="Fira Code" pitchFamily="1" charset="0"/>
              </a:rPr>
              <a:t>COALESCE(SUM(od.quantityOrdered), 0) AS total_ordered_item</a:t>
            </a:r>
          </a:p>
          <a:p>
            <a:pPr marL="457200" lvl="1" indent="0">
              <a:buNone/>
            </a:pPr>
            <a:r>
              <a:rPr lang="en-US" sz="800" dirty="0">
                <a:latin typeface="Fira Code" pitchFamily="1" charset="0"/>
                <a:ea typeface="Fira Code" pitchFamily="1" charset="0"/>
                <a:cs typeface="Fira Code" pitchFamily="1" charset="0"/>
              </a:rPr>
              <a:t>FROM mintclassics.products p</a:t>
            </a:r>
          </a:p>
          <a:p>
            <a:pPr marL="457200" lvl="1" indent="0">
              <a:buNone/>
            </a:pPr>
            <a:r>
              <a:rPr lang="en-US" sz="8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800" dirty="0">
                <a:latin typeface="Fira Code" pitchFamily="1" charset="0"/>
                <a:ea typeface="Fira Code" pitchFamily="1" charset="0"/>
                <a:cs typeface="Fira Code" pitchFamily="1" charset="0"/>
              </a:rPr>
              <a:t>LEFT JOIN mintclassics.orders o ON od.orderNumber = o.orderNumber AND o.status IN ('Shipped', 'Resolved’) </a:t>
            </a:r>
          </a:p>
          <a:p>
            <a:pPr marL="457200" lvl="1" indent="0">
              <a:buNone/>
            </a:pPr>
            <a:r>
              <a:rPr lang="en-US" sz="800" dirty="0">
                <a:latin typeface="Fira Code" pitchFamily="1" charset="0"/>
                <a:ea typeface="Fira Code" pitchFamily="1" charset="0"/>
                <a:cs typeface="Fira Code" pitchFamily="1" charset="0"/>
              </a:rPr>
              <a:t>GROUP BY p.productCode, p.warehouseCode, p.quantityInStock</a:t>
            </a:r>
          </a:p>
          <a:p>
            <a:pPr marL="0" indent="0">
              <a:buNone/>
            </a:pPr>
            <a:r>
              <a:rPr lang="en-US" sz="800" dirty="0">
                <a:latin typeface="Fira Code" pitchFamily="1" charset="0"/>
                <a:ea typeface="Fira Code" pitchFamily="1" charset="0"/>
                <a:cs typeface="Fira Code" pitchFamily="1" charset="0"/>
              </a:rPr>
              <a:t>)</a:t>
            </a:r>
          </a:p>
          <a:p>
            <a:pPr marL="0" indent="0">
              <a:buNone/>
            </a:pPr>
            <a:r>
              <a:rPr lang="en-US" sz="800" dirty="0">
                <a:latin typeface="Fira Code" pitchFamily="1" charset="0"/>
                <a:ea typeface="Fira Code" pitchFamily="1" charset="0"/>
                <a:cs typeface="Fira Code" pitchFamily="1" charset="0"/>
              </a:rPr>
              <a:t>SELECT ts.productCode, ts.warehouseCode, ts.quantityInStock, ts.total_ordered_item,</a:t>
            </a:r>
          </a:p>
          <a:p>
            <a:pPr marL="0" indent="0">
              <a:buNone/>
            </a:pPr>
            <a:r>
              <a:rPr lang="en-US" sz="800" dirty="0">
                <a:latin typeface="Fira Code" pitchFamily="1" charset="0"/>
                <a:ea typeface="Fira Code" pitchFamily="1" charset="0"/>
                <a:cs typeface="Fira Code" pitchFamily="1" charset="0"/>
              </a:rPr>
              <a:t>ROUND(ts.total_ordered_item / 18, 0) AS avg_monthly_sales, -- 18-month period for average sales calculation</a:t>
            </a:r>
          </a:p>
          <a:p>
            <a:pPr marL="0" indent="0">
              <a:buNone/>
            </a:pPr>
            <a:r>
              <a:rPr lang="en-US" sz="800" dirty="0">
                <a:latin typeface="Fira Code" pitchFamily="1" charset="0"/>
                <a:ea typeface="Fira Code" pitchFamily="1" charset="0"/>
                <a:cs typeface="Fira Code" pitchFamily="1" charset="0"/>
              </a:rPr>
              <a:t>ROUND((ts.total_ordered_item / 18) * 12, 0) AS good_stock_level, -- Assuming 12 months buffer for good stock level</a:t>
            </a:r>
          </a:p>
          <a:p>
            <a:pPr marL="0" indent="0">
              <a:buNone/>
            </a:pPr>
            <a:r>
              <a:rPr lang="en-US" sz="800" dirty="0">
                <a:latin typeface="Fira Code" pitchFamily="1" charset="0"/>
                <a:ea typeface="Fira Code" pitchFamily="1" charset="0"/>
                <a:cs typeface="Fira Code" pitchFamily="1" charset="0"/>
              </a:rPr>
              <a:t>CASE</a:t>
            </a:r>
          </a:p>
          <a:p>
            <a:pPr marL="0" indent="0">
              <a:buNone/>
            </a:pPr>
            <a:r>
              <a:rPr lang="en-US" sz="800" dirty="0">
                <a:latin typeface="Fira Code" pitchFamily="1" charset="0"/>
                <a:ea typeface="Fira Code" pitchFamily="1" charset="0"/>
                <a:cs typeface="Fira Code" pitchFamily="1" charset="0"/>
              </a:rPr>
              <a:t>        WHEN ts.total_ordered_item &lt; 1 OR ts.quantityInStock &gt; (ts.total_ordered_item / 18) * 12 THEN 'Overstocked’</a:t>
            </a:r>
          </a:p>
          <a:p>
            <a:pPr marL="0" indent="0">
              <a:buNone/>
            </a:pPr>
            <a:r>
              <a:rPr lang="en-US" sz="800" dirty="0">
                <a:latin typeface="Fira Code" pitchFamily="1" charset="0"/>
                <a:ea typeface="Fira Code" pitchFamily="1" charset="0"/>
                <a:cs typeface="Fira Code" pitchFamily="1" charset="0"/>
              </a:rPr>
              <a:t>END AS inventory_status</a:t>
            </a:r>
          </a:p>
          <a:p>
            <a:pPr marL="0" indent="0">
              <a:buNone/>
            </a:pPr>
            <a:r>
              <a:rPr lang="en-US" sz="800" dirty="0">
                <a:latin typeface="Fira Code" pitchFamily="1" charset="0"/>
                <a:ea typeface="Fira Code" pitchFamily="1" charset="0"/>
                <a:cs typeface="Fira Code" pitchFamily="1" charset="0"/>
              </a:rPr>
              <a:t>FROM TotalSales ts</a:t>
            </a:r>
          </a:p>
          <a:p>
            <a:pPr marL="0" indent="0">
              <a:buNone/>
            </a:pPr>
            <a:r>
              <a:rPr lang="en-US" sz="800" dirty="0">
                <a:latin typeface="Fira Code" pitchFamily="1" charset="0"/>
                <a:ea typeface="Fira Code" pitchFamily="1" charset="0"/>
                <a:cs typeface="Fira Code" pitchFamily="1" charset="0"/>
              </a:rPr>
              <a:t>WHERE ts.quantityInStock &gt; (ts.total_ordered_item / 18) * 12 AND  ts.warehouseCode = ‘d’</a:t>
            </a:r>
          </a:p>
          <a:p>
            <a:pPr marL="0" indent="0">
              <a:buNone/>
            </a:pPr>
            <a:r>
              <a:rPr lang="en-US" sz="800" dirty="0">
                <a:latin typeface="Fira Code" pitchFamily="1" charset="0"/>
                <a:ea typeface="Fira Code" pitchFamily="1" charset="0"/>
                <a:cs typeface="Fira Code" pitchFamily="1" charset="0"/>
              </a:rPr>
              <a:t>ORDER BY ts.warehouseCode, good_stock_level</a:t>
            </a:r>
          </a:p>
        </p:txBody>
      </p:sp>
      <p:sp>
        <p:nvSpPr>
          <p:cNvPr id="36" name="Oval 35">
            <a:extLst>
              <a:ext uri="{FF2B5EF4-FFF2-40B4-BE49-F238E27FC236}">
                <a16:creationId xmlns:a16="http://schemas.microsoft.com/office/drawing/2014/main" id="{A7B99495-F43F-4D80-A44F-2CB4764EB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77008" y="5228027"/>
            <a:ext cx="1107241" cy="10772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pic>
        <p:nvPicPr>
          <p:cNvPr id="7" name="Graphic 6" descr="Error">
            <a:extLst>
              <a:ext uri="{FF2B5EF4-FFF2-40B4-BE49-F238E27FC236}">
                <a16:creationId xmlns:a16="http://schemas.microsoft.com/office/drawing/2014/main" id="{0A3527A8-218C-6FF0-C8C1-142B37B7D9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201980" y="1495598"/>
            <a:ext cx="4221597" cy="4221597"/>
          </a:xfrm>
          <a:custGeom>
            <a:avLst/>
            <a:gdLst/>
            <a:ahLst/>
            <a:cxnLst/>
            <a:rect l="l" t="t" r="r" b="b"/>
            <a:pathLst>
              <a:path w="4221597" h="4303912">
                <a:moveTo>
                  <a:pt x="126986" y="0"/>
                </a:moveTo>
                <a:lnTo>
                  <a:pt x="4094611" y="0"/>
                </a:lnTo>
                <a:cubicBezTo>
                  <a:pt x="4164743" y="0"/>
                  <a:pt x="4221597" y="56854"/>
                  <a:pt x="4221597" y="126986"/>
                </a:cubicBezTo>
                <a:lnTo>
                  <a:pt x="4221597" y="4176926"/>
                </a:lnTo>
                <a:cubicBezTo>
                  <a:pt x="4221597" y="4247058"/>
                  <a:pt x="4164743" y="4303912"/>
                  <a:pt x="4094611" y="4303912"/>
                </a:cubicBezTo>
                <a:lnTo>
                  <a:pt x="126986" y="4303912"/>
                </a:lnTo>
                <a:cubicBezTo>
                  <a:pt x="56854" y="4303912"/>
                  <a:pt x="0" y="4247058"/>
                  <a:pt x="0" y="4176926"/>
                </a:cubicBezTo>
                <a:lnTo>
                  <a:pt x="0" y="126986"/>
                </a:lnTo>
                <a:cubicBezTo>
                  <a:pt x="0" y="56854"/>
                  <a:pt x="56854" y="0"/>
                  <a:pt x="126986" y="0"/>
                </a:cubicBezTo>
                <a:close/>
              </a:path>
            </a:pathLst>
          </a:custGeom>
        </p:spPr>
      </p:pic>
    </p:spTree>
    <p:extLst>
      <p:ext uri="{BB962C8B-B14F-4D97-AF65-F5344CB8AC3E}">
        <p14:creationId xmlns:p14="http://schemas.microsoft.com/office/powerpoint/2010/main" val="24229031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6" name="Rectangle 65">
            <a:extLst>
              <a:ext uri="{FF2B5EF4-FFF2-40B4-BE49-F238E27FC236}">
                <a16:creationId xmlns:a16="http://schemas.microsoft.com/office/drawing/2014/main" id="{BA79A7CF-01AF-4178-9369-94E0C90EB0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9965EA0-CE15-2061-425C-1F9B7844D1BC}"/>
              </a:ext>
            </a:extLst>
          </p:cNvPr>
          <p:cNvSpPr>
            <a:spLocks noGrp="1"/>
          </p:cNvSpPr>
          <p:nvPr>
            <p:ph type="ctrTitle"/>
          </p:nvPr>
        </p:nvSpPr>
        <p:spPr>
          <a:xfrm>
            <a:off x="9267909" y="2023110"/>
            <a:ext cx="2469624" cy="2846070"/>
          </a:xfrm>
        </p:spPr>
        <p:txBody>
          <a:bodyPr anchor="ctr">
            <a:normAutofit/>
          </a:bodyPr>
          <a:lstStyle/>
          <a:p>
            <a:pPr algn="l"/>
            <a:r>
              <a:rPr lang="en-US" sz="2800" dirty="0">
                <a:latin typeface="Fira Code" pitchFamily="1" charset="0"/>
                <a:ea typeface="Fira Code" pitchFamily="1" charset="0"/>
                <a:cs typeface="Fira Code" pitchFamily="1" charset="0"/>
              </a:rPr>
              <a:t>D Warehouse</a:t>
            </a:r>
          </a:p>
        </p:txBody>
      </p:sp>
      <p:sp>
        <p:nvSpPr>
          <p:cNvPr id="3" name="Content Placeholder 2">
            <a:extLst>
              <a:ext uri="{FF2B5EF4-FFF2-40B4-BE49-F238E27FC236}">
                <a16:creationId xmlns:a16="http://schemas.microsoft.com/office/drawing/2014/main" id="{F0534FE7-2954-A376-CD27-F959FFFD88AB}"/>
              </a:ext>
            </a:extLst>
          </p:cNvPr>
          <p:cNvSpPr>
            <a:spLocks noGrp="1"/>
          </p:cNvSpPr>
          <p:nvPr>
            <p:ph type="subTitle" idx="1"/>
          </p:nvPr>
        </p:nvSpPr>
        <p:spPr>
          <a:xfrm>
            <a:off x="8627870" y="5086350"/>
            <a:ext cx="3348230" cy="1178298"/>
          </a:xfrm>
        </p:spPr>
        <p:txBody>
          <a:bodyPr>
            <a:normAutofit/>
          </a:bodyPr>
          <a:lstStyle/>
          <a:p>
            <a:pPr marL="0" indent="0" algn="l">
              <a:buNone/>
            </a:pPr>
            <a:r>
              <a:rPr lang="en-US" sz="1800" dirty="0">
                <a:latin typeface="Fira Code" pitchFamily="1" charset="0"/>
                <a:ea typeface="Fira Code" pitchFamily="1" charset="0"/>
                <a:cs typeface="Fira Code" pitchFamily="1" charset="0"/>
              </a:rPr>
              <a:t>D warehouse has 22 overstocked Items.</a:t>
            </a:r>
          </a:p>
        </p:txBody>
      </p:sp>
      <p:sp>
        <p:nvSpPr>
          <p:cNvPr id="68" name="Rectangle 6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screenshot of a computer&#10;&#10;Description automatically generated">
            <a:extLst>
              <a:ext uri="{FF2B5EF4-FFF2-40B4-BE49-F238E27FC236}">
                <a16:creationId xmlns:a16="http://schemas.microsoft.com/office/drawing/2014/main" id="{D5D3655C-F79F-1286-754D-2C811AB709A7}"/>
              </a:ext>
            </a:extLst>
          </p:cNvPr>
          <p:cNvPicPr>
            <a:picLocks noChangeAspect="1"/>
          </p:cNvPicPr>
          <p:nvPr/>
        </p:nvPicPr>
        <p:blipFill>
          <a:blip r:embed="rId2"/>
          <a:stretch>
            <a:fillRect/>
          </a:stretch>
        </p:blipFill>
        <p:spPr>
          <a:xfrm>
            <a:off x="545238" y="1220028"/>
            <a:ext cx="7608304" cy="4488899"/>
          </a:xfrm>
          <a:prstGeom prst="rect">
            <a:avLst/>
          </a:prstGeom>
        </p:spPr>
      </p:pic>
      <p:sp>
        <p:nvSpPr>
          <p:cNvPr id="67" name="Rectangle 66">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77831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4697CDA-BDB7-4883-B48B-1D4EDB2F0E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1" name="Rectangle 10">
            <a:extLst>
              <a:ext uri="{FF2B5EF4-FFF2-40B4-BE49-F238E27FC236}">
                <a16:creationId xmlns:a16="http://schemas.microsoft.com/office/drawing/2014/main" id="{11026190-6B62-46DB-B5FF-9E0FF9BDCD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66DA0389-D66E-4727-8EFB-E60E6C412F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4693" y="870265"/>
            <a:ext cx="9662615" cy="1603018"/>
          </a:xfrm>
          <a:custGeom>
            <a:avLst/>
            <a:gdLst>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4055448 w 9662615"/>
              <a:gd name="connsiteY72" fmla="*/ 1528913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86537 w 9662615"/>
              <a:gd name="connsiteY72" fmla="*/ 1523612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652930 w 9662615"/>
              <a:gd name="connsiteY68" fmla="*/ 1539961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155638 w 9662615"/>
              <a:gd name="connsiteY47" fmla="*/ 1521938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5995105 w 9662615"/>
              <a:gd name="connsiteY36" fmla="*/ 1435236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435155 w 9662615"/>
              <a:gd name="connsiteY22" fmla="*/ 1397159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577675 w 9662615"/>
              <a:gd name="connsiteY20" fmla="*/ 1370461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505921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10961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743791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64453 w 9662615"/>
              <a:gd name="connsiteY74" fmla="*/ 1521660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67911 w 9662615"/>
              <a:gd name="connsiteY81" fmla="*/ 1526618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59871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91676 w 9662615"/>
              <a:gd name="connsiteY91" fmla="*/ 1500859 h 1583140"/>
              <a:gd name="connsiteX92" fmla="*/ 2330328 w 9662615"/>
              <a:gd name="connsiteY92" fmla="*/ 1499441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082104 w 9662615"/>
              <a:gd name="connsiteY49" fmla="*/ 1547781 h 1583140"/>
              <a:gd name="connsiteX50" fmla="*/ 5059484 w 9662615"/>
              <a:gd name="connsiteY50" fmla="*/ 1546802 h 1583140"/>
              <a:gd name="connsiteX51" fmla="*/ 5050958 w 9662615"/>
              <a:gd name="connsiteY51" fmla="*/ 1545776 h 1583140"/>
              <a:gd name="connsiteX52" fmla="*/ 5038524 w 9662615"/>
              <a:gd name="connsiteY52" fmla="*/ 1545675 h 1583140"/>
              <a:gd name="connsiteX53" fmla="*/ 5038223 w 9662615"/>
              <a:gd name="connsiteY53" fmla="*/ 1545881 h 1583140"/>
              <a:gd name="connsiteX54" fmla="*/ 5026564 w 9662615"/>
              <a:gd name="connsiteY54" fmla="*/ 1545376 h 1583140"/>
              <a:gd name="connsiteX55" fmla="*/ 4969433 w 9662615"/>
              <a:gd name="connsiteY55" fmla="*/ 1540263 h 1583140"/>
              <a:gd name="connsiteX56" fmla="*/ 4894799 w 9662615"/>
              <a:gd name="connsiteY56" fmla="*/ 1559476 h 1583140"/>
              <a:gd name="connsiteX57" fmla="*/ 4863775 w 9662615"/>
              <a:gd name="connsiteY57" fmla="*/ 1562633 h 1583140"/>
              <a:gd name="connsiteX58" fmla="*/ 4847242 w 9662615"/>
              <a:gd name="connsiteY58" fmla="*/ 1565435 h 1583140"/>
              <a:gd name="connsiteX59" fmla="*/ 4846237 w 9662615"/>
              <a:gd name="connsiteY59" fmla="*/ 1566331 h 1583140"/>
              <a:gd name="connsiteX60" fmla="*/ 4791466 w 9662615"/>
              <a:gd name="connsiteY60" fmla="*/ 1561324 h 1583140"/>
              <a:gd name="connsiteX61" fmla="*/ 4784247 w 9662615"/>
              <a:gd name="connsiteY61" fmla="*/ 1562342 h 1583140"/>
              <a:gd name="connsiteX62" fmla="*/ 4748477 w 9662615"/>
              <a:gd name="connsiteY62" fmla="*/ 1556925 h 1583140"/>
              <a:gd name="connsiteX63" fmla="*/ 4730033 w 9662615"/>
              <a:gd name="connsiteY63" fmla="*/ 1555274 h 1583140"/>
              <a:gd name="connsiteX64" fmla="*/ 4724747 w 9662615"/>
              <a:gd name="connsiteY64" fmla="*/ 1552439 h 1583140"/>
              <a:gd name="connsiteX65" fmla="*/ 4697562 w 9662615"/>
              <a:gd name="connsiteY65" fmla="*/ 1551206 h 1583140"/>
              <a:gd name="connsiteX66" fmla="*/ 4694469 w 9662615"/>
              <a:gd name="connsiteY66" fmla="*/ 1551958 h 1583140"/>
              <a:gd name="connsiteX67" fmla="*/ 4671940 w 9662615"/>
              <a:gd name="connsiteY67" fmla="*/ 1547617 h 1583140"/>
              <a:gd name="connsiteX68" fmla="*/ 4589320 w 9662615"/>
              <a:gd name="connsiteY68" fmla="*/ 1534660 h 1583140"/>
              <a:gd name="connsiteX69" fmla="*/ 4422155 w 9662615"/>
              <a:gd name="connsiteY69" fmla="*/ 1542059 h 1583140"/>
              <a:gd name="connsiteX70" fmla="*/ 4221826 w 9662615"/>
              <a:gd name="connsiteY70" fmla="*/ 1508923 h 1583140"/>
              <a:gd name="connsiteX71" fmla="*/ 4096601 w 9662615"/>
              <a:gd name="connsiteY71" fmla="*/ 1521563 h 1583140"/>
              <a:gd name="connsiteX72" fmla="*/ 3970635 w 9662615"/>
              <a:gd name="connsiteY72" fmla="*/ 1544815 h 1583140"/>
              <a:gd name="connsiteX73" fmla="*/ 3833906 w 9662615"/>
              <a:gd name="connsiteY73" fmla="*/ 1516637 h 1583140"/>
              <a:gd name="connsiteX74" fmla="*/ 3696258 w 9662615"/>
              <a:gd name="connsiteY74" fmla="*/ 1537563 h 1583140"/>
              <a:gd name="connsiteX75" fmla="*/ 3594070 w 9662615"/>
              <a:gd name="connsiteY75" fmla="*/ 1509422 h 1583140"/>
              <a:gd name="connsiteX76" fmla="*/ 3565233 w 9662615"/>
              <a:gd name="connsiteY76" fmla="*/ 1515122 h 1583140"/>
              <a:gd name="connsiteX77" fmla="*/ 3560267 w 9662615"/>
              <a:gd name="connsiteY77" fmla="*/ 1516288 h 1583140"/>
              <a:gd name="connsiteX78" fmla="*/ 3540258 w 9662615"/>
              <a:gd name="connsiteY78" fmla="*/ 1516976 h 1583140"/>
              <a:gd name="connsiteX79" fmla="*/ 3534780 w 9662615"/>
              <a:gd name="connsiteY79" fmla="*/ 1522141 h 1583140"/>
              <a:gd name="connsiteX80" fmla="*/ 3504783 w 9662615"/>
              <a:gd name="connsiteY80" fmla="*/ 1526739 h 1583140"/>
              <a:gd name="connsiteX81" fmla="*/ 3430805 w 9662615"/>
              <a:gd name="connsiteY81" fmla="*/ 1542521 h 1583140"/>
              <a:gd name="connsiteX82" fmla="*/ 3292707 w 9662615"/>
              <a:gd name="connsiteY82" fmla="*/ 1520490 h 1583140"/>
              <a:gd name="connsiteX83" fmla="*/ 3187872 w 9662615"/>
              <a:gd name="connsiteY83" fmla="*/ 1519991 h 1583140"/>
              <a:gd name="connsiteX84" fmla="*/ 3148026 w 9662615"/>
              <a:gd name="connsiteY84" fmla="*/ 1524777 h 1583140"/>
              <a:gd name="connsiteX85" fmla="*/ 3092394 w 9662615"/>
              <a:gd name="connsiteY85" fmla="*/ 1528115 h 1583140"/>
              <a:gd name="connsiteX86" fmla="*/ 2994200 w 9662615"/>
              <a:gd name="connsiteY86" fmla="*/ 1537857 h 1583140"/>
              <a:gd name="connsiteX87" fmla="*/ 2862301 w 9662615"/>
              <a:gd name="connsiteY87" fmla="*/ 1544250 h 1583140"/>
              <a:gd name="connsiteX88" fmla="*/ 2766335 w 9662615"/>
              <a:gd name="connsiteY88" fmla="*/ 1527662 h 1583140"/>
              <a:gd name="connsiteX89" fmla="*/ 2757836 w 9662615"/>
              <a:gd name="connsiteY89" fmla="*/ 1531371 h 1583140"/>
              <a:gd name="connsiteX90" fmla="*/ 2691555 w 9662615"/>
              <a:gd name="connsiteY90" fmla="*/ 1530283 h 1583140"/>
              <a:gd name="connsiteX91" fmla="*/ 2491676 w 9662615"/>
              <a:gd name="connsiteY91" fmla="*/ 1500859 h 1583140"/>
              <a:gd name="connsiteX92" fmla="*/ 2378036 w 9662615"/>
              <a:gd name="connsiteY92" fmla="*/ 1520645 h 1583140"/>
              <a:gd name="connsiteX93" fmla="*/ 2284269 w 9662615"/>
              <a:gd name="connsiteY93" fmla="*/ 1503068 h 1583140"/>
              <a:gd name="connsiteX94" fmla="*/ 2207104 w 9662615"/>
              <a:gd name="connsiteY94" fmla="*/ 1508888 h 1583140"/>
              <a:gd name="connsiteX95" fmla="*/ 2149226 w 9662615"/>
              <a:gd name="connsiteY95" fmla="*/ 1523409 h 1583140"/>
              <a:gd name="connsiteX96" fmla="*/ 2084783 w 9662615"/>
              <a:gd name="connsiteY96" fmla="*/ 1524245 h 1583140"/>
              <a:gd name="connsiteX97" fmla="*/ 2070075 w 9662615"/>
              <a:gd name="connsiteY97" fmla="*/ 1511285 h 1583140"/>
              <a:gd name="connsiteX98" fmla="*/ 2001057 w 9662615"/>
              <a:gd name="connsiteY98" fmla="*/ 1516449 h 1583140"/>
              <a:gd name="connsiteX99" fmla="*/ 1896330 w 9662615"/>
              <a:gd name="connsiteY99" fmla="*/ 1525725 h 1583140"/>
              <a:gd name="connsiteX100" fmla="*/ 1835994 w 9662615"/>
              <a:gd name="connsiteY100" fmla="*/ 1527678 h 1583140"/>
              <a:gd name="connsiteX101" fmla="*/ 1671119 w 9662615"/>
              <a:gd name="connsiteY101" fmla="*/ 1536701 h 1583140"/>
              <a:gd name="connsiteX102" fmla="*/ 1601337 w 9662615"/>
              <a:gd name="connsiteY102" fmla="*/ 1548552 h 1583140"/>
              <a:gd name="connsiteX103" fmla="*/ 1407755 w 9662615"/>
              <a:gd name="connsiteY103" fmla="*/ 1571444 h 1583140"/>
              <a:gd name="connsiteX104" fmla="*/ 1271994 w 9662615"/>
              <a:gd name="connsiteY104" fmla="*/ 1579471 h 1583140"/>
              <a:gd name="connsiteX105" fmla="*/ 1249226 w 9662615"/>
              <a:gd name="connsiteY105" fmla="*/ 1583140 h 1583140"/>
              <a:gd name="connsiteX106" fmla="*/ 1217719 w 9662615"/>
              <a:gd name="connsiteY106" fmla="*/ 1580863 h 1583140"/>
              <a:gd name="connsiteX107" fmla="*/ 1091432 w 9662615"/>
              <a:gd name="connsiteY107" fmla="*/ 1571003 h 1583140"/>
              <a:gd name="connsiteX108" fmla="*/ 992039 w 9662615"/>
              <a:gd name="connsiteY108" fmla="*/ 1556662 h 1583140"/>
              <a:gd name="connsiteX109" fmla="*/ 868264 w 9662615"/>
              <a:gd name="connsiteY109" fmla="*/ 1566392 h 1583140"/>
              <a:gd name="connsiteX110" fmla="*/ 792765 w 9662615"/>
              <a:gd name="connsiteY110" fmla="*/ 1563102 h 1583140"/>
              <a:gd name="connsiteX111" fmla="*/ 669055 w 9662615"/>
              <a:gd name="connsiteY111" fmla="*/ 1543638 h 1583140"/>
              <a:gd name="connsiteX112" fmla="*/ 506152 w 9662615"/>
              <a:gd name="connsiteY112" fmla="*/ 1549124 h 1583140"/>
              <a:gd name="connsiteX113" fmla="*/ 472797 w 9662615"/>
              <a:gd name="connsiteY113" fmla="*/ 1568904 h 1583140"/>
              <a:gd name="connsiteX114" fmla="*/ 427864 w 9662615"/>
              <a:gd name="connsiteY114" fmla="*/ 1580848 h 1583140"/>
              <a:gd name="connsiteX115" fmla="*/ 408381 w 9662615"/>
              <a:gd name="connsiteY115" fmla="*/ 1552940 h 1583140"/>
              <a:gd name="connsiteX116" fmla="*/ 267163 w 9662615"/>
              <a:gd name="connsiteY116" fmla="*/ 1531913 h 1583140"/>
              <a:gd name="connsiteX117" fmla="*/ 196644 w 9662615"/>
              <a:gd name="connsiteY117" fmla="*/ 1524565 h 1583140"/>
              <a:gd name="connsiteX118" fmla="*/ 86819 w 9662615"/>
              <a:gd name="connsiteY118" fmla="*/ 1519517 h 1583140"/>
              <a:gd name="connsiteX119" fmla="*/ 53369 w 9662615"/>
              <a:gd name="connsiteY119" fmla="*/ 1516853 h 1583140"/>
              <a:gd name="connsiteX120" fmla="*/ 2359 w 9662615"/>
              <a:gd name="connsiteY120" fmla="*/ 1515247 h 1583140"/>
              <a:gd name="connsiteX121" fmla="*/ 0 w 9662615"/>
              <a:gd name="connsiteY121" fmla="*/ 1514932 h 1583140"/>
              <a:gd name="connsiteX122" fmla="*/ 0 w 9662615"/>
              <a:gd name="connsiteY122" fmla="*/ 0 h 1583140"/>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71940 w 9662615"/>
              <a:gd name="connsiteY67" fmla="*/ 1547617 h 1587534"/>
              <a:gd name="connsiteX68" fmla="*/ 4589320 w 9662615"/>
              <a:gd name="connsiteY68" fmla="*/ 1534660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71940 w 9662615"/>
              <a:gd name="connsiteY67" fmla="*/ 1547617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94469 w 9662615"/>
              <a:gd name="connsiteY66" fmla="*/ 1551958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894799 w 9662615"/>
              <a:gd name="connsiteY56" fmla="*/ 1559476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62664 w 9662615"/>
              <a:gd name="connsiteY66" fmla="*/ 1573162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87534"/>
              <a:gd name="connsiteX1" fmla="*/ 9662615 w 9662615"/>
              <a:gd name="connsiteY1" fmla="*/ 0 h 1587534"/>
              <a:gd name="connsiteX2" fmla="*/ 9662615 w 9662615"/>
              <a:gd name="connsiteY2" fmla="*/ 1280346 h 1587534"/>
              <a:gd name="connsiteX3" fmla="*/ 9658420 w 9662615"/>
              <a:gd name="connsiteY3" fmla="*/ 1280106 h 1587534"/>
              <a:gd name="connsiteX4" fmla="*/ 9469546 w 9662615"/>
              <a:gd name="connsiteY4" fmla="*/ 1289837 h 1587534"/>
              <a:gd name="connsiteX5" fmla="*/ 9385895 w 9662615"/>
              <a:gd name="connsiteY5" fmla="*/ 1269203 h 1587534"/>
              <a:gd name="connsiteX6" fmla="*/ 9144767 w 9662615"/>
              <a:gd name="connsiteY6" fmla="*/ 1264120 h 1587534"/>
              <a:gd name="connsiteX7" fmla="*/ 8837252 w 9662615"/>
              <a:gd name="connsiteY7" fmla="*/ 1350515 h 1587534"/>
              <a:gd name="connsiteX8" fmla="*/ 8705466 w 9662615"/>
              <a:gd name="connsiteY8" fmla="*/ 1342419 h 1587534"/>
              <a:gd name="connsiteX9" fmla="*/ 8652221 w 9662615"/>
              <a:gd name="connsiteY9" fmla="*/ 1326906 h 1587534"/>
              <a:gd name="connsiteX10" fmla="*/ 8632312 w 9662615"/>
              <a:gd name="connsiteY10" fmla="*/ 1326025 h 1587534"/>
              <a:gd name="connsiteX11" fmla="*/ 8591582 w 9662615"/>
              <a:gd name="connsiteY11" fmla="*/ 1341666 h 1587534"/>
              <a:gd name="connsiteX12" fmla="*/ 8537336 w 9662615"/>
              <a:gd name="connsiteY12" fmla="*/ 1341684 h 1587534"/>
              <a:gd name="connsiteX13" fmla="*/ 8472508 w 9662615"/>
              <a:gd name="connsiteY13" fmla="*/ 1363109 h 1587534"/>
              <a:gd name="connsiteX14" fmla="*/ 8258477 w 9662615"/>
              <a:gd name="connsiteY14" fmla="*/ 1370666 h 1587534"/>
              <a:gd name="connsiteX15" fmla="*/ 8197961 w 9662615"/>
              <a:gd name="connsiteY15" fmla="*/ 1392804 h 1587534"/>
              <a:gd name="connsiteX16" fmla="*/ 8171196 w 9662615"/>
              <a:gd name="connsiteY16" fmla="*/ 1397216 h 1587534"/>
              <a:gd name="connsiteX17" fmla="*/ 8127667 w 9662615"/>
              <a:gd name="connsiteY17" fmla="*/ 1418254 h 1587534"/>
              <a:gd name="connsiteX18" fmla="*/ 7974579 w 9662615"/>
              <a:gd name="connsiteY18" fmla="*/ 1383439 h 1587534"/>
              <a:gd name="connsiteX19" fmla="*/ 7768351 w 9662615"/>
              <a:gd name="connsiteY19" fmla="*/ 1395051 h 1587534"/>
              <a:gd name="connsiteX20" fmla="*/ 7635985 w 9662615"/>
              <a:gd name="connsiteY20" fmla="*/ 1386363 h 1587534"/>
              <a:gd name="connsiteX21" fmla="*/ 7466069 w 9662615"/>
              <a:gd name="connsiteY21" fmla="*/ 1377654 h 1587534"/>
              <a:gd name="connsiteX22" fmla="*/ 7355642 w 9662615"/>
              <a:gd name="connsiteY22" fmla="*/ 1407761 h 1587534"/>
              <a:gd name="connsiteX23" fmla="*/ 7151610 w 9662615"/>
              <a:gd name="connsiteY23" fmla="*/ 1397856 h 1587534"/>
              <a:gd name="connsiteX24" fmla="*/ 7082147 w 9662615"/>
              <a:gd name="connsiteY24" fmla="*/ 1406113 h 1587534"/>
              <a:gd name="connsiteX25" fmla="*/ 7014958 w 9662615"/>
              <a:gd name="connsiteY25" fmla="*/ 1396883 h 1587534"/>
              <a:gd name="connsiteX26" fmla="*/ 6907567 w 9662615"/>
              <a:gd name="connsiteY26" fmla="*/ 1419149 h 1587534"/>
              <a:gd name="connsiteX27" fmla="*/ 6748428 w 9662615"/>
              <a:gd name="connsiteY27" fmla="*/ 1420308 h 1587534"/>
              <a:gd name="connsiteX28" fmla="*/ 6654257 w 9662615"/>
              <a:gd name="connsiteY28" fmla="*/ 1424143 h 1587534"/>
              <a:gd name="connsiteX29" fmla="*/ 6620123 w 9662615"/>
              <a:gd name="connsiteY29" fmla="*/ 1430535 h 1587534"/>
              <a:gd name="connsiteX30" fmla="*/ 6571355 w 9662615"/>
              <a:gd name="connsiteY30" fmla="*/ 1436144 h 1587534"/>
              <a:gd name="connsiteX31" fmla="*/ 6486557 w 9662615"/>
              <a:gd name="connsiteY31" fmla="*/ 1449861 h 1587534"/>
              <a:gd name="connsiteX32" fmla="*/ 6370419 w 9662615"/>
              <a:gd name="connsiteY32" fmla="*/ 1461649 h 1587534"/>
              <a:gd name="connsiteX33" fmla="*/ 6278839 w 9662615"/>
              <a:gd name="connsiteY33" fmla="*/ 1449160 h 1587534"/>
              <a:gd name="connsiteX34" fmla="*/ 6272455 w 9662615"/>
              <a:gd name="connsiteY34" fmla="*/ 1453191 h 1587534"/>
              <a:gd name="connsiteX35" fmla="*/ 6212659 w 9662615"/>
              <a:gd name="connsiteY35" fmla="*/ 1454850 h 1587534"/>
              <a:gd name="connsiteX36" fmla="*/ 6069317 w 9662615"/>
              <a:gd name="connsiteY36" fmla="*/ 1445838 h 1587534"/>
              <a:gd name="connsiteX37" fmla="*/ 5878477 w 9662615"/>
              <a:gd name="connsiteY37" fmla="*/ 1439180 h 1587534"/>
              <a:gd name="connsiteX38" fmla="*/ 5838387 w 9662615"/>
              <a:gd name="connsiteY38" fmla="*/ 1444679 h 1587534"/>
              <a:gd name="connsiteX39" fmla="*/ 5771136 w 9662615"/>
              <a:gd name="connsiteY39" fmla="*/ 1453639 h 1587534"/>
              <a:gd name="connsiteX40" fmla="*/ 5724081 w 9662615"/>
              <a:gd name="connsiteY40" fmla="*/ 1470431 h 1587534"/>
              <a:gd name="connsiteX41" fmla="*/ 5666577 w 9662615"/>
              <a:gd name="connsiteY41" fmla="*/ 1473921 h 1587534"/>
              <a:gd name="connsiteX42" fmla="*/ 5649068 w 9662615"/>
              <a:gd name="connsiteY42" fmla="*/ 1461676 h 1587534"/>
              <a:gd name="connsiteX43" fmla="*/ 5588902 w 9662615"/>
              <a:gd name="connsiteY43" fmla="*/ 1469647 h 1587534"/>
              <a:gd name="connsiteX44" fmla="*/ 5498090 w 9662615"/>
              <a:gd name="connsiteY44" fmla="*/ 1483173 h 1587534"/>
              <a:gd name="connsiteX45" fmla="*/ 5444641 w 9662615"/>
              <a:gd name="connsiteY45" fmla="*/ 1487602 h 1587534"/>
              <a:gd name="connsiteX46" fmla="*/ 5299812 w 9662615"/>
              <a:gd name="connsiteY46" fmla="*/ 1503362 h 1587534"/>
              <a:gd name="connsiteX47" fmla="*/ 5213947 w 9662615"/>
              <a:gd name="connsiteY47" fmla="*/ 1516637 h 1587534"/>
              <a:gd name="connsiteX48" fmla="*/ 5090342 w 9662615"/>
              <a:gd name="connsiteY48" fmla="*/ 1546680 h 1587534"/>
              <a:gd name="connsiteX49" fmla="*/ 5082104 w 9662615"/>
              <a:gd name="connsiteY49" fmla="*/ 1547781 h 1587534"/>
              <a:gd name="connsiteX50" fmla="*/ 5059484 w 9662615"/>
              <a:gd name="connsiteY50" fmla="*/ 1546802 h 1587534"/>
              <a:gd name="connsiteX51" fmla="*/ 5050958 w 9662615"/>
              <a:gd name="connsiteY51" fmla="*/ 1545776 h 1587534"/>
              <a:gd name="connsiteX52" fmla="*/ 5038524 w 9662615"/>
              <a:gd name="connsiteY52" fmla="*/ 1545675 h 1587534"/>
              <a:gd name="connsiteX53" fmla="*/ 5038223 w 9662615"/>
              <a:gd name="connsiteY53" fmla="*/ 1545881 h 1587534"/>
              <a:gd name="connsiteX54" fmla="*/ 5026564 w 9662615"/>
              <a:gd name="connsiteY54" fmla="*/ 1545376 h 1587534"/>
              <a:gd name="connsiteX55" fmla="*/ 4969433 w 9662615"/>
              <a:gd name="connsiteY55" fmla="*/ 1540263 h 1587534"/>
              <a:gd name="connsiteX56" fmla="*/ 4921303 w 9662615"/>
              <a:gd name="connsiteY56" fmla="*/ 1575379 h 1587534"/>
              <a:gd name="connsiteX57" fmla="*/ 4863775 w 9662615"/>
              <a:gd name="connsiteY57" fmla="*/ 1562633 h 1587534"/>
              <a:gd name="connsiteX58" fmla="*/ 4847242 w 9662615"/>
              <a:gd name="connsiteY58" fmla="*/ 1565435 h 1587534"/>
              <a:gd name="connsiteX59" fmla="*/ 4830335 w 9662615"/>
              <a:gd name="connsiteY59" fmla="*/ 1587534 h 1587534"/>
              <a:gd name="connsiteX60" fmla="*/ 4791466 w 9662615"/>
              <a:gd name="connsiteY60" fmla="*/ 1561324 h 1587534"/>
              <a:gd name="connsiteX61" fmla="*/ 4784247 w 9662615"/>
              <a:gd name="connsiteY61" fmla="*/ 1562342 h 1587534"/>
              <a:gd name="connsiteX62" fmla="*/ 4748477 w 9662615"/>
              <a:gd name="connsiteY62" fmla="*/ 1556925 h 1587534"/>
              <a:gd name="connsiteX63" fmla="*/ 4730033 w 9662615"/>
              <a:gd name="connsiteY63" fmla="*/ 1555274 h 1587534"/>
              <a:gd name="connsiteX64" fmla="*/ 4724747 w 9662615"/>
              <a:gd name="connsiteY64" fmla="*/ 1552439 h 1587534"/>
              <a:gd name="connsiteX65" fmla="*/ 4697562 w 9662615"/>
              <a:gd name="connsiteY65" fmla="*/ 1551206 h 1587534"/>
              <a:gd name="connsiteX66" fmla="*/ 4662664 w 9662615"/>
              <a:gd name="connsiteY66" fmla="*/ 1573162 h 1587534"/>
              <a:gd name="connsiteX67" fmla="*/ 4603028 w 9662615"/>
              <a:gd name="connsiteY67" fmla="*/ 1568821 h 1587534"/>
              <a:gd name="connsiteX68" fmla="*/ 4541612 w 9662615"/>
              <a:gd name="connsiteY68" fmla="*/ 1545262 h 1587534"/>
              <a:gd name="connsiteX69" fmla="*/ 4422155 w 9662615"/>
              <a:gd name="connsiteY69" fmla="*/ 1542059 h 1587534"/>
              <a:gd name="connsiteX70" fmla="*/ 4221826 w 9662615"/>
              <a:gd name="connsiteY70" fmla="*/ 1508923 h 1587534"/>
              <a:gd name="connsiteX71" fmla="*/ 4096601 w 9662615"/>
              <a:gd name="connsiteY71" fmla="*/ 1521563 h 1587534"/>
              <a:gd name="connsiteX72" fmla="*/ 3970635 w 9662615"/>
              <a:gd name="connsiteY72" fmla="*/ 1544815 h 1587534"/>
              <a:gd name="connsiteX73" fmla="*/ 3833906 w 9662615"/>
              <a:gd name="connsiteY73" fmla="*/ 1516637 h 1587534"/>
              <a:gd name="connsiteX74" fmla="*/ 3696258 w 9662615"/>
              <a:gd name="connsiteY74" fmla="*/ 1537563 h 1587534"/>
              <a:gd name="connsiteX75" fmla="*/ 3594070 w 9662615"/>
              <a:gd name="connsiteY75" fmla="*/ 1509422 h 1587534"/>
              <a:gd name="connsiteX76" fmla="*/ 3565233 w 9662615"/>
              <a:gd name="connsiteY76" fmla="*/ 1515122 h 1587534"/>
              <a:gd name="connsiteX77" fmla="*/ 3560267 w 9662615"/>
              <a:gd name="connsiteY77" fmla="*/ 1516288 h 1587534"/>
              <a:gd name="connsiteX78" fmla="*/ 3540258 w 9662615"/>
              <a:gd name="connsiteY78" fmla="*/ 1516976 h 1587534"/>
              <a:gd name="connsiteX79" fmla="*/ 3534780 w 9662615"/>
              <a:gd name="connsiteY79" fmla="*/ 1522141 h 1587534"/>
              <a:gd name="connsiteX80" fmla="*/ 3504783 w 9662615"/>
              <a:gd name="connsiteY80" fmla="*/ 1526739 h 1587534"/>
              <a:gd name="connsiteX81" fmla="*/ 3430805 w 9662615"/>
              <a:gd name="connsiteY81" fmla="*/ 1542521 h 1587534"/>
              <a:gd name="connsiteX82" fmla="*/ 3292707 w 9662615"/>
              <a:gd name="connsiteY82" fmla="*/ 1520490 h 1587534"/>
              <a:gd name="connsiteX83" fmla="*/ 3187872 w 9662615"/>
              <a:gd name="connsiteY83" fmla="*/ 1519991 h 1587534"/>
              <a:gd name="connsiteX84" fmla="*/ 3148026 w 9662615"/>
              <a:gd name="connsiteY84" fmla="*/ 1524777 h 1587534"/>
              <a:gd name="connsiteX85" fmla="*/ 3092394 w 9662615"/>
              <a:gd name="connsiteY85" fmla="*/ 1528115 h 1587534"/>
              <a:gd name="connsiteX86" fmla="*/ 2994200 w 9662615"/>
              <a:gd name="connsiteY86" fmla="*/ 1537857 h 1587534"/>
              <a:gd name="connsiteX87" fmla="*/ 2862301 w 9662615"/>
              <a:gd name="connsiteY87" fmla="*/ 1544250 h 1587534"/>
              <a:gd name="connsiteX88" fmla="*/ 2766335 w 9662615"/>
              <a:gd name="connsiteY88" fmla="*/ 1527662 h 1587534"/>
              <a:gd name="connsiteX89" fmla="*/ 2757836 w 9662615"/>
              <a:gd name="connsiteY89" fmla="*/ 1531371 h 1587534"/>
              <a:gd name="connsiteX90" fmla="*/ 2691555 w 9662615"/>
              <a:gd name="connsiteY90" fmla="*/ 1530283 h 1587534"/>
              <a:gd name="connsiteX91" fmla="*/ 2491676 w 9662615"/>
              <a:gd name="connsiteY91" fmla="*/ 1500859 h 1587534"/>
              <a:gd name="connsiteX92" fmla="*/ 2378036 w 9662615"/>
              <a:gd name="connsiteY92" fmla="*/ 1520645 h 1587534"/>
              <a:gd name="connsiteX93" fmla="*/ 2284269 w 9662615"/>
              <a:gd name="connsiteY93" fmla="*/ 1503068 h 1587534"/>
              <a:gd name="connsiteX94" fmla="*/ 2207104 w 9662615"/>
              <a:gd name="connsiteY94" fmla="*/ 1508888 h 1587534"/>
              <a:gd name="connsiteX95" fmla="*/ 2149226 w 9662615"/>
              <a:gd name="connsiteY95" fmla="*/ 1523409 h 1587534"/>
              <a:gd name="connsiteX96" fmla="*/ 2084783 w 9662615"/>
              <a:gd name="connsiteY96" fmla="*/ 1524245 h 1587534"/>
              <a:gd name="connsiteX97" fmla="*/ 2070075 w 9662615"/>
              <a:gd name="connsiteY97" fmla="*/ 1511285 h 1587534"/>
              <a:gd name="connsiteX98" fmla="*/ 2001057 w 9662615"/>
              <a:gd name="connsiteY98" fmla="*/ 1516449 h 1587534"/>
              <a:gd name="connsiteX99" fmla="*/ 1896330 w 9662615"/>
              <a:gd name="connsiteY99" fmla="*/ 1525725 h 1587534"/>
              <a:gd name="connsiteX100" fmla="*/ 1835994 w 9662615"/>
              <a:gd name="connsiteY100" fmla="*/ 1527678 h 1587534"/>
              <a:gd name="connsiteX101" fmla="*/ 1671119 w 9662615"/>
              <a:gd name="connsiteY101" fmla="*/ 1536701 h 1587534"/>
              <a:gd name="connsiteX102" fmla="*/ 1601337 w 9662615"/>
              <a:gd name="connsiteY102" fmla="*/ 1548552 h 1587534"/>
              <a:gd name="connsiteX103" fmla="*/ 1407755 w 9662615"/>
              <a:gd name="connsiteY103" fmla="*/ 1571444 h 1587534"/>
              <a:gd name="connsiteX104" fmla="*/ 1271994 w 9662615"/>
              <a:gd name="connsiteY104" fmla="*/ 1579471 h 1587534"/>
              <a:gd name="connsiteX105" fmla="*/ 1249226 w 9662615"/>
              <a:gd name="connsiteY105" fmla="*/ 1583140 h 1587534"/>
              <a:gd name="connsiteX106" fmla="*/ 1217719 w 9662615"/>
              <a:gd name="connsiteY106" fmla="*/ 1580863 h 1587534"/>
              <a:gd name="connsiteX107" fmla="*/ 1091432 w 9662615"/>
              <a:gd name="connsiteY107" fmla="*/ 1571003 h 1587534"/>
              <a:gd name="connsiteX108" fmla="*/ 992039 w 9662615"/>
              <a:gd name="connsiteY108" fmla="*/ 1556662 h 1587534"/>
              <a:gd name="connsiteX109" fmla="*/ 868264 w 9662615"/>
              <a:gd name="connsiteY109" fmla="*/ 1566392 h 1587534"/>
              <a:gd name="connsiteX110" fmla="*/ 792765 w 9662615"/>
              <a:gd name="connsiteY110" fmla="*/ 1563102 h 1587534"/>
              <a:gd name="connsiteX111" fmla="*/ 669055 w 9662615"/>
              <a:gd name="connsiteY111" fmla="*/ 1543638 h 1587534"/>
              <a:gd name="connsiteX112" fmla="*/ 506152 w 9662615"/>
              <a:gd name="connsiteY112" fmla="*/ 1549124 h 1587534"/>
              <a:gd name="connsiteX113" fmla="*/ 472797 w 9662615"/>
              <a:gd name="connsiteY113" fmla="*/ 1568904 h 1587534"/>
              <a:gd name="connsiteX114" fmla="*/ 427864 w 9662615"/>
              <a:gd name="connsiteY114" fmla="*/ 1580848 h 1587534"/>
              <a:gd name="connsiteX115" fmla="*/ 408381 w 9662615"/>
              <a:gd name="connsiteY115" fmla="*/ 1552940 h 1587534"/>
              <a:gd name="connsiteX116" fmla="*/ 267163 w 9662615"/>
              <a:gd name="connsiteY116" fmla="*/ 1531913 h 1587534"/>
              <a:gd name="connsiteX117" fmla="*/ 196644 w 9662615"/>
              <a:gd name="connsiteY117" fmla="*/ 1524565 h 1587534"/>
              <a:gd name="connsiteX118" fmla="*/ 86819 w 9662615"/>
              <a:gd name="connsiteY118" fmla="*/ 1519517 h 1587534"/>
              <a:gd name="connsiteX119" fmla="*/ 53369 w 9662615"/>
              <a:gd name="connsiteY119" fmla="*/ 1516853 h 1587534"/>
              <a:gd name="connsiteX120" fmla="*/ 2359 w 9662615"/>
              <a:gd name="connsiteY120" fmla="*/ 1515247 h 1587534"/>
              <a:gd name="connsiteX121" fmla="*/ 0 w 9662615"/>
              <a:gd name="connsiteY121" fmla="*/ 1514932 h 1587534"/>
              <a:gd name="connsiteX122" fmla="*/ 0 w 9662615"/>
              <a:gd name="connsiteY122" fmla="*/ 0 h 1587534"/>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082104 w 9662615"/>
              <a:gd name="connsiteY49" fmla="*/ 1547781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38223 w 9662615"/>
              <a:gd name="connsiteY53" fmla="*/ 1545881 h 1598136"/>
              <a:gd name="connsiteX54" fmla="*/ 5026564 w 9662615"/>
              <a:gd name="connsiteY54" fmla="*/ 1545376 h 1598136"/>
              <a:gd name="connsiteX55" fmla="*/ 4969433 w 9662615"/>
              <a:gd name="connsiteY55" fmla="*/ 1540263 h 1598136"/>
              <a:gd name="connsiteX56" fmla="*/ 4921303 w 9662615"/>
              <a:gd name="connsiteY56" fmla="*/ 1575379 h 1598136"/>
              <a:gd name="connsiteX57" fmla="*/ 4863775 w 9662615"/>
              <a:gd name="connsiteY57" fmla="*/ 1562633 h 1598136"/>
              <a:gd name="connsiteX58" fmla="*/ 4847242 w 9662615"/>
              <a:gd name="connsiteY58" fmla="*/ 1565435 h 1598136"/>
              <a:gd name="connsiteX59" fmla="*/ 4856839 w 9662615"/>
              <a:gd name="connsiteY59" fmla="*/ 1598136 h 1598136"/>
              <a:gd name="connsiteX60" fmla="*/ 4791466 w 9662615"/>
              <a:gd name="connsiteY60" fmla="*/ 1561324 h 1598136"/>
              <a:gd name="connsiteX61" fmla="*/ 4784247 w 9662615"/>
              <a:gd name="connsiteY61" fmla="*/ 1562342 h 1598136"/>
              <a:gd name="connsiteX62" fmla="*/ 4748477 w 9662615"/>
              <a:gd name="connsiteY62" fmla="*/ 1556925 h 1598136"/>
              <a:gd name="connsiteX63" fmla="*/ 4730033 w 9662615"/>
              <a:gd name="connsiteY63" fmla="*/ 1555274 h 1598136"/>
              <a:gd name="connsiteX64" fmla="*/ 4724747 w 9662615"/>
              <a:gd name="connsiteY64" fmla="*/ 1552439 h 1598136"/>
              <a:gd name="connsiteX65" fmla="*/ 4697562 w 9662615"/>
              <a:gd name="connsiteY65" fmla="*/ 1551206 h 1598136"/>
              <a:gd name="connsiteX66" fmla="*/ 4662664 w 9662615"/>
              <a:gd name="connsiteY66" fmla="*/ 1573162 h 1598136"/>
              <a:gd name="connsiteX67" fmla="*/ 4603028 w 9662615"/>
              <a:gd name="connsiteY67" fmla="*/ 1568821 h 1598136"/>
              <a:gd name="connsiteX68" fmla="*/ 4541612 w 9662615"/>
              <a:gd name="connsiteY68" fmla="*/ 1545262 h 1598136"/>
              <a:gd name="connsiteX69" fmla="*/ 4422155 w 9662615"/>
              <a:gd name="connsiteY69" fmla="*/ 1542059 h 1598136"/>
              <a:gd name="connsiteX70" fmla="*/ 4221826 w 9662615"/>
              <a:gd name="connsiteY70" fmla="*/ 1508923 h 1598136"/>
              <a:gd name="connsiteX71" fmla="*/ 4096601 w 9662615"/>
              <a:gd name="connsiteY71" fmla="*/ 1521563 h 1598136"/>
              <a:gd name="connsiteX72" fmla="*/ 3970635 w 9662615"/>
              <a:gd name="connsiteY72" fmla="*/ 1544815 h 1598136"/>
              <a:gd name="connsiteX73" fmla="*/ 3833906 w 9662615"/>
              <a:gd name="connsiteY73" fmla="*/ 1516637 h 1598136"/>
              <a:gd name="connsiteX74" fmla="*/ 3696258 w 9662615"/>
              <a:gd name="connsiteY74" fmla="*/ 1537563 h 1598136"/>
              <a:gd name="connsiteX75" fmla="*/ 3594070 w 9662615"/>
              <a:gd name="connsiteY75" fmla="*/ 1509422 h 1598136"/>
              <a:gd name="connsiteX76" fmla="*/ 3565233 w 9662615"/>
              <a:gd name="connsiteY76" fmla="*/ 1515122 h 1598136"/>
              <a:gd name="connsiteX77" fmla="*/ 3560267 w 9662615"/>
              <a:gd name="connsiteY77" fmla="*/ 1516288 h 1598136"/>
              <a:gd name="connsiteX78" fmla="*/ 3540258 w 9662615"/>
              <a:gd name="connsiteY78" fmla="*/ 1516976 h 1598136"/>
              <a:gd name="connsiteX79" fmla="*/ 3534780 w 9662615"/>
              <a:gd name="connsiteY79" fmla="*/ 1522141 h 1598136"/>
              <a:gd name="connsiteX80" fmla="*/ 3504783 w 9662615"/>
              <a:gd name="connsiteY80" fmla="*/ 1526739 h 1598136"/>
              <a:gd name="connsiteX81" fmla="*/ 3430805 w 9662615"/>
              <a:gd name="connsiteY81" fmla="*/ 1542521 h 1598136"/>
              <a:gd name="connsiteX82" fmla="*/ 3292707 w 9662615"/>
              <a:gd name="connsiteY82" fmla="*/ 1520490 h 1598136"/>
              <a:gd name="connsiteX83" fmla="*/ 3187872 w 9662615"/>
              <a:gd name="connsiteY83" fmla="*/ 1519991 h 1598136"/>
              <a:gd name="connsiteX84" fmla="*/ 3148026 w 9662615"/>
              <a:gd name="connsiteY84" fmla="*/ 1524777 h 1598136"/>
              <a:gd name="connsiteX85" fmla="*/ 3092394 w 9662615"/>
              <a:gd name="connsiteY85" fmla="*/ 1528115 h 1598136"/>
              <a:gd name="connsiteX86" fmla="*/ 2994200 w 9662615"/>
              <a:gd name="connsiteY86" fmla="*/ 1537857 h 1598136"/>
              <a:gd name="connsiteX87" fmla="*/ 2862301 w 9662615"/>
              <a:gd name="connsiteY87" fmla="*/ 1544250 h 1598136"/>
              <a:gd name="connsiteX88" fmla="*/ 2766335 w 9662615"/>
              <a:gd name="connsiteY88" fmla="*/ 1527662 h 1598136"/>
              <a:gd name="connsiteX89" fmla="*/ 2757836 w 9662615"/>
              <a:gd name="connsiteY89" fmla="*/ 1531371 h 1598136"/>
              <a:gd name="connsiteX90" fmla="*/ 2691555 w 9662615"/>
              <a:gd name="connsiteY90" fmla="*/ 1530283 h 1598136"/>
              <a:gd name="connsiteX91" fmla="*/ 2491676 w 9662615"/>
              <a:gd name="connsiteY91" fmla="*/ 1500859 h 1598136"/>
              <a:gd name="connsiteX92" fmla="*/ 2378036 w 9662615"/>
              <a:gd name="connsiteY92" fmla="*/ 1520645 h 1598136"/>
              <a:gd name="connsiteX93" fmla="*/ 2284269 w 9662615"/>
              <a:gd name="connsiteY93" fmla="*/ 1503068 h 1598136"/>
              <a:gd name="connsiteX94" fmla="*/ 2207104 w 9662615"/>
              <a:gd name="connsiteY94" fmla="*/ 1508888 h 1598136"/>
              <a:gd name="connsiteX95" fmla="*/ 2149226 w 9662615"/>
              <a:gd name="connsiteY95" fmla="*/ 1523409 h 1598136"/>
              <a:gd name="connsiteX96" fmla="*/ 2084783 w 9662615"/>
              <a:gd name="connsiteY96" fmla="*/ 1524245 h 1598136"/>
              <a:gd name="connsiteX97" fmla="*/ 2070075 w 9662615"/>
              <a:gd name="connsiteY97" fmla="*/ 1511285 h 1598136"/>
              <a:gd name="connsiteX98" fmla="*/ 2001057 w 9662615"/>
              <a:gd name="connsiteY98" fmla="*/ 1516449 h 1598136"/>
              <a:gd name="connsiteX99" fmla="*/ 1896330 w 9662615"/>
              <a:gd name="connsiteY99" fmla="*/ 1525725 h 1598136"/>
              <a:gd name="connsiteX100" fmla="*/ 1835994 w 9662615"/>
              <a:gd name="connsiteY100" fmla="*/ 1527678 h 1598136"/>
              <a:gd name="connsiteX101" fmla="*/ 1671119 w 9662615"/>
              <a:gd name="connsiteY101" fmla="*/ 1536701 h 1598136"/>
              <a:gd name="connsiteX102" fmla="*/ 1601337 w 9662615"/>
              <a:gd name="connsiteY102" fmla="*/ 1548552 h 1598136"/>
              <a:gd name="connsiteX103" fmla="*/ 1407755 w 9662615"/>
              <a:gd name="connsiteY103" fmla="*/ 1571444 h 1598136"/>
              <a:gd name="connsiteX104" fmla="*/ 1271994 w 9662615"/>
              <a:gd name="connsiteY104" fmla="*/ 1579471 h 1598136"/>
              <a:gd name="connsiteX105" fmla="*/ 1249226 w 9662615"/>
              <a:gd name="connsiteY105" fmla="*/ 1583140 h 1598136"/>
              <a:gd name="connsiteX106" fmla="*/ 1217719 w 9662615"/>
              <a:gd name="connsiteY106" fmla="*/ 1580863 h 1598136"/>
              <a:gd name="connsiteX107" fmla="*/ 1091432 w 9662615"/>
              <a:gd name="connsiteY107" fmla="*/ 1571003 h 1598136"/>
              <a:gd name="connsiteX108" fmla="*/ 992039 w 9662615"/>
              <a:gd name="connsiteY108" fmla="*/ 1556662 h 1598136"/>
              <a:gd name="connsiteX109" fmla="*/ 868264 w 9662615"/>
              <a:gd name="connsiteY109" fmla="*/ 1566392 h 1598136"/>
              <a:gd name="connsiteX110" fmla="*/ 792765 w 9662615"/>
              <a:gd name="connsiteY110" fmla="*/ 1563102 h 1598136"/>
              <a:gd name="connsiteX111" fmla="*/ 669055 w 9662615"/>
              <a:gd name="connsiteY111" fmla="*/ 1543638 h 1598136"/>
              <a:gd name="connsiteX112" fmla="*/ 506152 w 9662615"/>
              <a:gd name="connsiteY112" fmla="*/ 1549124 h 1598136"/>
              <a:gd name="connsiteX113" fmla="*/ 472797 w 9662615"/>
              <a:gd name="connsiteY113" fmla="*/ 1568904 h 1598136"/>
              <a:gd name="connsiteX114" fmla="*/ 427864 w 9662615"/>
              <a:gd name="connsiteY114" fmla="*/ 1580848 h 1598136"/>
              <a:gd name="connsiteX115" fmla="*/ 408381 w 9662615"/>
              <a:gd name="connsiteY115" fmla="*/ 1552940 h 1598136"/>
              <a:gd name="connsiteX116" fmla="*/ 267163 w 9662615"/>
              <a:gd name="connsiteY116" fmla="*/ 1531913 h 1598136"/>
              <a:gd name="connsiteX117" fmla="*/ 196644 w 9662615"/>
              <a:gd name="connsiteY117" fmla="*/ 1524565 h 1598136"/>
              <a:gd name="connsiteX118" fmla="*/ 86819 w 9662615"/>
              <a:gd name="connsiteY118" fmla="*/ 1519517 h 1598136"/>
              <a:gd name="connsiteX119" fmla="*/ 53369 w 9662615"/>
              <a:gd name="connsiteY119" fmla="*/ 1516853 h 1598136"/>
              <a:gd name="connsiteX120" fmla="*/ 2359 w 9662615"/>
              <a:gd name="connsiteY120" fmla="*/ 1515247 h 1598136"/>
              <a:gd name="connsiteX121" fmla="*/ 0 w 9662615"/>
              <a:gd name="connsiteY121" fmla="*/ 1514932 h 1598136"/>
              <a:gd name="connsiteX122" fmla="*/ 0 w 9662615"/>
              <a:gd name="connsiteY122"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38223 w 9662615"/>
              <a:gd name="connsiteY53" fmla="*/ 1545881 h 1598136"/>
              <a:gd name="connsiteX54" fmla="*/ 5026564 w 9662615"/>
              <a:gd name="connsiteY54" fmla="*/ 1545376 h 1598136"/>
              <a:gd name="connsiteX55" fmla="*/ 4969433 w 9662615"/>
              <a:gd name="connsiteY55" fmla="*/ 1540263 h 1598136"/>
              <a:gd name="connsiteX56" fmla="*/ 4921303 w 9662615"/>
              <a:gd name="connsiteY56" fmla="*/ 1575379 h 1598136"/>
              <a:gd name="connsiteX57" fmla="*/ 4863775 w 9662615"/>
              <a:gd name="connsiteY57" fmla="*/ 1562633 h 1598136"/>
              <a:gd name="connsiteX58" fmla="*/ 4847242 w 9662615"/>
              <a:gd name="connsiteY58" fmla="*/ 1565435 h 1598136"/>
              <a:gd name="connsiteX59" fmla="*/ 4856839 w 9662615"/>
              <a:gd name="connsiteY59" fmla="*/ 1598136 h 1598136"/>
              <a:gd name="connsiteX60" fmla="*/ 4791466 w 9662615"/>
              <a:gd name="connsiteY60" fmla="*/ 1561324 h 1598136"/>
              <a:gd name="connsiteX61" fmla="*/ 4784247 w 9662615"/>
              <a:gd name="connsiteY61" fmla="*/ 1562342 h 1598136"/>
              <a:gd name="connsiteX62" fmla="*/ 4748477 w 9662615"/>
              <a:gd name="connsiteY62" fmla="*/ 1556925 h 1598136"/>
              <a:gd name="connsiteX63" fmla="*/ 4730033 w 9662615"/>
              <a:gd name="connsiteY63" fmla="*/ 1555274 h 1598136"/>
              <a:gd name="connsiteX64" fmla="*/ 4724747 w 9662615"/>
              <a:gd name="connsiteY64" fmla="*/ 1552439 h 1598136"/>
              <a:gd name="connsiteX65" fmla="*/ 4697562 w 9662615"/>
              <a:gd name="connsiteY65" fmla="*/ 1551206 h 1598136"/>
              <a:gd name="connsiteX66" fmla="*/ 4662664 w 9662615"/>
              <a:gd name="connsiteY66" fmla="*/ 1573162 h 1598136"/>
              <a:gd name="connsiteX67" fmla="*/ 4603028 w 9662615"/>
              <a:gd name="connsiteY67" fmla="*/ 1568821 h 1598136"/>
              <a:gd name="connsiteX68" fmla="*/ 4541612 w 9662615"/>
              <a:gd name="connsiteY68" fmla="*/ 1545262 h 1598136"/>
              <a:gd name="connsiteX69" fmla="*/ 4422155 w 9662615"/>
              <a:gd name="connsiteY69" fmla="*/ 1542059 h 1598136"/>
              <a:gd name="connsiteX70" fmla="*/ 4221826 w 9662615"/>
              <a:gd name="connsiteY70" fmla="*/ 1508923 h 1598136"/>
              <a:gd name="connsiteX71" fmla="*/ 4096601 w 9662615"/>
              <a:gd name="connsiteY71" fmla="*/ 1521563 h 1598136"/>
              <a:gd name="connsiteX72" fmla="*/ 3970635 w 9662615"/>
              <a:gd name="connsiteY72" fmla="*/ 1544815 h 1598136"/>
              <a:gd name="connsiteX73" fmla="*/ 3833906 w 9662615"/>
              <a:gd name="connsiteY73" fmla="*/ 1516637 h 1598136"/>
              <a:gd name="connsiteX74" fmla="*/ 3696258 w 9662615"/>
              <a:gd name="connsiteY74" fmla="*/ 1537563 h 1598136"/>
              <a:gd name="connsiteX75" fmla="*/ 3594070 w 9662615"/>
              <a:gd name="connsiteY75" fmla="*/ 1509422 h 1598136"/>
              <a:gd name="connsiteX76" fmla="*/ 3565233 w 9662615"/>
              <a:gd name="connsiteY76" fmla="*/ 1515122 h 1598136"/>
              <a:gd name="connsiteX77" fmla="*/ 3560267 w 9662615"/>
              <a:gd name="connsiteY77" fmla="*/ 1516288 h 1598136"/>
              <a:gd name="connsiteX78" fmla="*/ 3540258 w 9662615"/>
              <a:gd name="connsiteY78" fmla="*/ 1516976 h 1598136"/>
              <a:gd name="connsiteX79" fmla="*/ 3534780 w 9662615"/>
              <a:gd name="connsiteY79" fmla="*/ 1522141 h 1598136"/>
              <a:gd name="connsiteX80" fmla="*/ 3504783 w 9662615"/>
              <a:gd name="connsiteY80" fmla="*/ 1526739 h 1598136"/>
              <a:gd name="connsiteX81" fmla="*/ 3430805 w 9662615"/>
              <a:gd name="connsiteY81" fmla="*/ 1542521 h 1598136"/>
              <a:gd name="connsiteX82" fmla="*/ 3292707 w 9662615"/>
              <a:gd name="connsiteY82" fmla="*/ 1520490 h 1598136"/>
              <a:gd name="connsiteX83" fmla="*/ 3187872 w 9662615"/>
              <a:gd name="connsiteY83" fmla="*/ 1519991 h 1598136"/>
              <a:gd name="connsiteX84" fmla="*/ 3148026 w 9662615"/>
              <a:gd name="connsiteY84" fmla="*/ 1524777 h 1598136"/>
              <a:gd name="connsiteX85" fmla="*/ 3092394 w 9662615"/>
              <a:gd name="connsiteY85" fmla="*/ 1528115 h 1598136"/>
              <a:gd name="connsiteX86" fmla="*/ 2994200 w 9662615"/>
              <a:gd name="connsiteY86" fmla="*/ 1537857 h 1598136"/>
              <a:gd name="connsiteX87" fmla="*/ 2862301 w 9662615"/>
              <a:gd name="connsiteY87" fmla="*/ 1544250 h 1598136"/>
              <a:gd name="connsiteX88" fmla="*/ 2766335 w 9662615"/>
              <a:gd name="connsiteY88" fmla="*/ 1527662 h 1598136"/>
              <a:gd name="connsiteX89" fmla="*/ 2757836 w 9662615"/>
              <a:gd name="connsiteY89" fmla="*/ 1531371 h 1598136"/>
              <a:gd name="connsiteX90" fmla="*/ 2691555 w 9662615"/>
              <a:gd name="connsiteY90" fmla="*/ 1530283 h 1598136"/>
              <a:gd name="connsiteX91" fmla="*/ 2491676 w 9662615"/>
              <a:gd name="connsiteY91" fmla="*/ 1500859 h 1598136"/>
              <a:gd name="connsiteX92" fmla="*/ 2378036 w 9662615"/>
              <a:gd name="connsiteY92" fmla="*/ 1520645 h 1598136"/>
              <a:gd name="connsiteX93" fmla="*/ 2284269 w 9662615"/>
              <a:gd name="connsiteY93" fmla="*/ 1503068 h 1598136"/>
              <a:gd name="connsiteX94" fmla="*/ 2207104 w 9662615"/>
              <a:gd name="connsiteY94" fmla="*/ 1508888 h 1598136"/>
              <a:gd name="connsiteX95" fmla="*/ 2149226 w 9662615"/>
              <a:gd name="connsiteY95" fmla="*/ 1523409 h 1598136"/>
              <a:gd name="connsiteX96" fmla="*/ 2084783 w 9662615"/>
              <a:gd name="connsiteY96" fmla="*/ 1524245 h 1598136"/>
              <a:gd name="connsiteX97" fmla="*/ 2070075 w 9662615"/>
              <a:gd name="connsiteY97" fmla="*/ 1511285 h 1598136"/>
              <a:gd name="connsiteX98" fmla="*/ 2001057 w 9662615"/>
              <a:gd name="connsiteY98" fmla="*/ 1516449 h 1598136"/>
              <a:gd name="connsiteX99" fmla="*/ 1896330 w 9662615"/>
              <a:gd name="connsiteY99" fmla="*/ 1525725 h 1598136"/>
              <a:gd name="connsiteX100" fmla="*/ 1835994 w 9662615"/>
              <a:gd name="connsiteY100" fmla="*/ 1527678 h 1598136"/>
              <a:gd name="connsiteX101" fmla="*/ 1671119 w 9662615"/>
              <a:gd name="connsiteY101" fmla="*/ 1536701 h 1598136"/>
              <a:gd name="connsiteX102" fmla="*/ 1601337 w 9662615"/>
              <a:gd name="connsiteY102" fmla="*/ 1548552 h 1598136"/>
              <a:gd name="connsiteX103" fmla="*/ 1407755 w 9662615"/>
              <a:gd name="connsiteY103" fmla="*/ 1571444 h 1598136"/>
              <a:gd name="connsiteX104" fmla="*/ 1271994 w 9662615"/>
              <a:gd name="connsiteY104" fmla="*/ 1579471 h 1598136"/>
              <a:gd name="connsiteX105" fmla="*/ 1249226 w 9662615"/>
              <a:gd name="connsiteY105" fmla="*/ 1583140 h 1598136"/>
              <a:gd name="connsiteX106" fmla="*/ 1217719 w 9662615"/>
              <a:gd name="connsiteY106" fmla="*/ 1580863 h 1598136"/>
              <a:gd name="connsiteX107" fmla="*/ 1091432 w 9662615"/>
              <a:gd name="connsiteY107" fmla="*/ 1571003 h 1598136"/>
              <a:gd name="connsiteX108" fmla="*/ 992039 w 9662615"/>
              <a:gd name="connsiteY108" fmla="*/ 1556662 h 1598136"/>
              <a:gd name="connsiteX109" fmla="*/ 868264 w 9662615"/>
              <a:gd name="connsiteY109" fmla="*/ 1566392 h 1598136"/>
              <a:gd name="connsiteX110" fmla="*/ 792765 w 9662615"/>
              <a:gd name="connsiteY110" fmla="*/ 1563102 h 1598136"/>
              <a:gd name="connsiteX111" fmla="*/ 669055 w 9662615"/>
              <a:gd name="connsiteY111" fmla="*/ 1543638 h 1598136"/>
              <a:gd name="connsiteX112" fmla="*/ 506152 w 9662615"/>
              <a:gd name="connsiteY112" fmla="*/ 1549124 h 1598136"/>
              <a:gd name="connsiteX113" fmla="*/ 472797 w 9662615"/>
              <a:gd name="connsiteY113" fmla="*/ 1568904 h 1598136"/>
              <a:gd name="connsiteX114" fmla="*/ 427864 w 9662615"/>
              <a:gd name="connsiteY114" fmla="*/ 1580848 h 1598136"/>
              <a:gd name="connsiteX115" fmla="*/ 408381 w 9662615"/>
              <a:gd name="connsiteY115" fmla="*/ 1552940 h 1598136"/>
              <a:gd name="connsiteX116" fmla="*/ 267163 w 9662615"/>
              <a:gd name="connsiteY116" fmla="*/ 1531913 h 1598136"/>
              <a:gd name="connsiteX117" fmla="*/ 196644 w 9662615"/>
              <a:gd name="connsiteY117" fmla="*/ 1524565 h 1598136"/>
              <a:gd name="connsiteX118" fmla="*/ 86819 w 9662615"/>
              <a:gd name="connsiteY118" fmla="*/ 1519517 h 1598136"/>
              <a:gd name="connsiteX119" fmla="*/ 53369 w 9662615"/>
              <a:gd name="connsiteY119" fmla="*/ 1516853 h 1598136"/>
              <a:gd name="connsiteX120" fmla="*/ 2359 w 9662615"/>
              <a:gd name="connsiteY120" fmla="*/ 1515247 h 1598136"/>
              <a:gd name="connsiteX121" fmla="*/ 0 w 9662615"/>
              <a:gd name="connsiteY121" fmla="*/ 1514932 h 1598136"/>
              <a:gd name="connsiteX122" fmla="*/ 0 w 9662615"/>
              <a:gd name="connsiteY122"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50958 w 9662615"/>
              <a:gd name="connsiteY51" fmla="*/ 1545776 h 1598136"/>
              <a:gd name="connsiteX52" fmla="*/ 5038524 w 9662615"/>
              <a:gd name="connsiteY52" fmla="*/ 1545675 h 1598136"/>
              <a:gd name="connsiteX53" fmla="*/ 5026564 w 9662615"/>
              <a:gd name="connsiteY53" fmla="*/ 1545376 h 1598136"/>
              <a:gd name="connsiteX54" fmla="*/ 4969433 w 9662615"/>
              <a:gd name="connsiteY54" fmla="*/ 1540263 h 1598136"/>
              <a:gd name="connsiteX55" fmla="*/ 4921303 w 9662615"/>
              <a:gd name="connsiteY55" fmla="*/ 1575379 h 1598136"/>
              <a:gd name="connsiteX56" fmla="*/ 4863775 w 9662615"/>
              <a:gd name="connsiteY56" fmla="*/ 1562633 h 1598136"/>
              <a:gd name="connsiteX57" fmla="*/ 4847242 w 9662615"/>
              <a:gd name="connsiteY57" fmla="*/ 1565435 h 1598136"/>
              <a:gd name="connsiteX58" fmla="*/ 4856839 w 9662615"/>
              <a:gd name="connsiteY58" fmla="*/ 1598136 h 1598136"/>
              <a:gd name="connsiteX59" fmla="*/ 4791466 w 9662615"/>
              <a:gd name="connsiteY59" fmla="*/ 1561324 h 1598136"/>
              <a:gd name="connsiteX60" fmla="*/ 4784247 w 9662615"/>
              <a:gd name="connsiteY60" fmla="*/ 1562342 h 1598136"/>
              <a:gd name="connsiteX61" fmla="*/ 4748477 w 9662615"/>
              <a:gd name="connsiteY61" fmla="*/ 1556925 h 1598136"/>
              <a:gd name="connsiteX62" fmla="*/ 4730033 w 9662615"/>
              <a:gd name="connsiteY62" fmla="*/ 1555274 h 1598136"/>
              <a:gd name="connsiteX63" fmla="*/ 4724747 w 9662615"/>
              <a:gd name="connsiteY63" fmla="*/ 1552439 h 1598136"/>
              <a:gd name="connsiteX64" fmla="*/ 4697562 w 9662615"/>
              <a:gd name="connsiteY64" fmla="*/ 1551206 h 1598136"/>
              <a:gd name="connsiteX65" fmla="*/ 4662664 w 9662615"/>
              <a:gd name="connsiteY65" fmla="*/ 1573162 h 1598136"/>
              <a:gd name="connsiteX66" fmla="*/ 4603028 w 9662615"/>
              <a:gd name="connsiteY66" fmla="*/ 1568821 h 1598136"/>
              <a:gd name="connsiteX67" fmla="*/ 4541612 w 9662615"/>
              <a:gd name="connsiteY67" fmla="*/ 1545262 h 1598136"/>
              <a:gd name="connsiteX68" fmla="*/ 4422155 w 9662615"/>
              <a:gd name="connsiteY68" fmla="*/ 1542059 h 1598136"/>
              <a:gd name="connsiteX69" fmla="*/ 4221826 w 9662615"/>
              <a:gd name="connsiteY69" fmla="*/ 1508923 h 1598136"/>
              <a:gd name="connsiteX70" fmla="*/ 4096601 w 9662615"/>
              <a:gd name="connsiteY70" fmla="*/ 1521563 h 1598136"/>
              <a:gd name="connsiteX71" fmla="*/ 3970635 w 9662615"/>
              <a:gd name="connsiteY71" fmla="*/ 1544815 h 1598136"/>
              <a:gd name="connsiteX72" fmla="*/ 3833906 w 9662615"/>
              <a:gd name="connsiteY72" fmla="*/ 1516637 h 1598136"/>
              <a:gd name="connsiteX73" fmla="*/ 3696258 w 9662615"/>
              <a:gd name="connsiteY73" fmla="*/ 1537563 h 1598136"/>
              <a:gd name="connsiteX74" fmla="*/ 3594070 w 9662615"/>
              <a:gd name="connsiteY74" fmla="*/ 1509422 h 1598136"/>
              <a:gd name="connsiteX75" fmla="*/ 3565233 w 9662615"/>
              <a:gd name="connsiteY75" fmla="*/ 1515122 h 1598136"/>
              <a:gd name="connsiteX76" fmla="*/ 3560267 w 9662615"/>
              <a:gd name="connsiteY76" fmla="*/ 1516288 h 1598136"/>
              <a:gd name="connsiteX77" fmla="*/ 3540258 w 9662615"/>
              <a:gd name="connsiteY77" fmla="*/ 1516976 h 1598136"/>
              <a:gd name="connsiteX78" fmla="*/ 3534780 w 9662615"/>
              <a:gd name="connsiteY78" fmla="*/ 1522141 h 1598136"/>
              <a:gd name="connsiteX79" fmla="*/ 3504783 w 9662615"/>
              <a:gd name="connsiteY79" fmla="*/ 1526739 h 1598136"/>
              <a:gd name="connsiteX80" fmla="*/ 3430805 w 9662615"/>
              <a:gd name="connsiteY80" fmla="*/ 1542521 h 1598136"/>
              <a:gd name="connsiteX81" fmla="*/ 3292707 w 9662615"/>
              <a:gd name="connsiteY81" fmla="*/ 1520490 h 1598136"/>
              <a:gd name="connsiteX82" fmla="*/ 3187872 w 9662615"/>
              <a:gd name="connsiteY82" fmla="*/ 1519991 h 1598136"/>
              <a:gd name="connsiteX83" fmla="*/ 3148026 w 9662615"/>
              <a:gd name="connsiteY83" fmla="*/ 1524777 h 1598136"/>
              <a:gd name="connsiteX84" fmla="*/ 3092394 w 9662615"/>
              <a:gd name="connsiteY84" fmla="*/ 1528115 h 1598136"/>
              <a:gd name="connsiteX85" fmla="*/ 2994200 w 9662615"/>
              <a:gd name="connsiteY85" fmla="*/ 1537857 h 1598136"/>
              <a:gd name="connsiteX86" fmla="*/ 2862301 w 9662615"/>
              <a:gd name="connsiteY86" fmla="*/ 1544250 h 1598136"/>
              <a:gd name="connsiteX87" fmla="*/ 2766335 w 9662615"/>
              <a:gd name="connsiteY87" fmla="*/ 1527662 h 1598136"/>
              <a:gd name="connsiteX88" fmla="*/ 2757836 w 9662615"/>
              <a:gd name="connsiteY88" fmla="*/ 1531371 h 1598136"/>
              <a:gd name="connsiteX89" fmla="*/ 2691555 w 9662615"/>
              <a:gd name="connsiteY89" fmla="*/ 1530283 h 1598136"/>
              <a:gd name="connsiteX90" fmla="*/ 2491676 w 9662615"/>
              <a:gd name="connsiteY90" fmla="*/ 1500859 h 1598136"/>
              <a:gd name="connsiteX91" fmla="*/ 2378036 w 9662615"/>
              <a:gd name="connsiteY91" fmla="*/ 1520645 h 1598136"/>
              <a:gd name="connsiteX92" fmla="*/ 2284269 w 9662615"/>
              <a:gd name="connsiteY92" fmla="*/ 1503068 h 1598136"/>
              <a:gd name="connsiteX93" fmla="*/ 2207104 w 9662615"/>
              <a:gd name="connsiteY93" fmla="*/ 1508888 h 1598136"/>
              <a:gd name="connsiteX94" fmla="*/ 2149226 w 9662615"/>
              <a:gd name="connsiteY94" fmla="*/ 1523409 h 1598136"/>
              <a:gd name="connsiteX95" fmla="*/ 2084783 w 9662615"/>
              <a:gd name="connsiteY95" fmla="*/ 1524245 h 1598136"/>
              <a:gd name="connsiteX96" fmla="*/ 2070075 w 9662615"/>
              <a:gd name="connsiteY96" fmla="*/ 1511285 h 1598136"/>
              <a:gd name="connsiteX97" fmla="*/ 2001057 w 9662615"/>
              <a:gd name="connsiteY97" fmla="*/ 1516449 h 1598136"/>
              <a:gd name="connsiteX98" fmla="*/ 1896330 w 9662615"/>
              <a:gd name="connsiteY98" fmla="*/ 1525725 h 1598136"/>
              <a:gd name="connsiteX99" fmla="*/ 1835994 w 9662615"/>
              <a:gd name="connsiteY99" fmla="*/ 1527678 h 1598136"/>
              <a:gd name="connsiteX100" fmla="*/ 1671119 w 9662615"/>
              <a:gd name="connsiteY100" fmla="*/ 1536701 h 1598136"/>
              <a:gd name="connsiteX101" fmla="*/ 1601337 w 9662615"/>
              <a:gd name="connsiteY101" fmla="*/ 1548552 h 1598136"/>
              <a:gd name="connsiteX102" fmla="*/ 1407755 w 9662615"/>
              <a:gd name="connsiteY102" fmla="*/ 1571444 h 1598136"/>
              <a:gd name="connsiteX103" fmla="*/ 1271994 w 9662615"/>
              <a:gd name="connsiteY103" fmla="*/ 1579471 h 1598136"/>
              <a:gd name="connsiteX104" fmla="*/ 1249226 w 9662615"/>
              <a:gd name="connsiteY104" fmla="*/ 1583140 h 1598136"/>
              <a:gd name="connsiteX105" fmla="*/ 1217719 w 9662615"/>
              <a:gd name="connsiteY105" fmla="*/ 1580863 h 1598136"/>
              <a:gd name="connsiteX106" fmla="*/ 1091432 w 9662615"/>
              <a:gd name="connsiteY106" fmla="*/ 1571003 h 1598136"/>
              <a:gd name="connsiteX107" fmla="*/ 992039 w 9662615"/>
              <a:gd name="connsiteY107" fmla="*/ 1556662 h 1598136"/>
              <a:gd name="connsiteX108" fmla="*/ 868264 w 9662615"/>
              <a:gd name="connsiteY108" fmla="*/ 1566392 h 1598136"/>
              <a:gd name="connsiteX109" fmla="*/ 792765 w 9662615"/>
              <a:gd name="connsiteY109" fmla="*/ 1563102 h 1598136"/>
              <a:gd name="connsiteX110" fmla="*/ 669055 w 9662615"/>
              <a:gd name="connsiteY110" fmla="*/ 1543638 h 1598136"/>
              <a:gd name="connsiteX111" fmla="*/ 506152 w 9662615"/>
              <a:gd name="connsiteY111" fmla="*/ 1549124 h 1598136"/>
              <a:gd name="connsiteX112" fmla="*/ 472797 w 9662615"/>
              <a:gd name="connsiteY112" fmla="*/ 1568904 h 1598136"/>
              <a:gd name="connsiteX113" fmla="*/ 427864 w 9662615"/>
              <a:gd name="connsiteY113" fmla="*/ 1580848 h 1598136"/>
              <a:gd name="connsiteX114" fmla="*/ 408381 w 9662615"/>
              <a:gd name="connsiteY114" fmla="*/ 1552940 h 1598136"/>
              <a:gd name="connsiteX115" fmla="*/ 267163 w 9662615"/>
              <a:gd name="connsiteY115" fmla="*/ 1531913 h 1598136"/>
              <a:gd name="connsiteX116" fmla="*/ 196644 w 9662615"/>
              <a:gd name="connsiteY116" fmla="*/ 1524565 h 1598136"/>
              <a:gd name="connsiteX117" fmla="*/ 86819 w 9662615"/>
              <a:gd name="connsiteY117" fmla="*/ 1519517 h 1598136"/>
              <a:gd name="connsiteX118" fmla="*/ 53369 w 9662615"/>
              <a:gd name="connsiteY118" fmla="*/ 1516853 h 1598136"/>
              <a:gd name="connsiteX119" fmla="*/ 2359 w 9662615"/>
              <a:gd name="connsiteY119" fmla="*/ 1515247 h 1598136"/>
              <a:gd name="connsiteX120" fmla="*/ 0 w 9662615"/>
              <a:gd name="connsiteY120" fmla="*/ 1514932 h 1598136"/>
              <a:gd name="connsiteX121" fmla="*/ 0 w 9662615"/>
              <a:gd name="connsiteY121"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38524 w 9662615"/>
              <a:gd name="connsiteY51" fmla="*/ 1545675 h 1598136"/>
              <a:gd name="connsiteX52" fmla="*/ 5026564 w 9662615"/>
              <a:gd name="connsiteY52" fmla="*/ 1545376 h 1598136"/>
              <a:gd name="connsiteX53" fmla="*/ 4969433 w 9662615"/>
              <a:gd name="connsiteY53" fmla="*/ 1540263 h 1598136"/>
              <a:gd name="connsiteX54" fmla="*/ 4921303 w 9662615"/>
              <a:gd name="connsiteY54" fmla="*/ 1575379 h 1598136"/>
              <a:gd name="connsiteX55" fmla="*/ 4863775 w 9662615"/>
              <a:gd name="connsiteY55" fmla="*/ 1562633 h 1598136"/>
              <a:gd name="connsiteX56" fmla="*/ 4847242 w 9662615"/>
              <a:gd name="connsiteY56" fmla="*/ 1565435 h 1598136"/>
              <a:gd name="connsiteX57" fmla="*/ 4856839 w 9662615"/>
              <a:gd name="connsiteY57" fmla="*/ 1598136 h 1598136"/>
              <a:gd name="connsiteX58" fmla="*/ 4791466 w 9662615"/>
              <a:gd name="connsiteY58" fmla="*/ 1561324 h 1598136"/>
              <a:gd name="connsiteX59" fmla="*/ 4784247 w 9662615"/>
              <a:gd name="connsiteY59" fmla="*/ 1562342 h 1598136"/>
              <a:gd name="connsiteX60" fmla="*/ 4748477 w 9662615"/>
              <a:gd name="connsiteY60" fmla="*/ 1556925 h 1598136"/>
              <a:gd name="connsiteX61" fmla="*/ 4730033 w 9662615"/>
              <a:gd name="connsiteY61" fmla="*/ 1555274 h 1598136"/>
              <a:gd name="connsiteX62" fmla="*/ 4724747 w 9662615"/>
              <a:gd name="connsiteY62" fmla="*/ 1552439 h 1598136"/>
              <a:gd name="connsiteX63" fmla="*/ 4697562 w 9662615"/>
              <a:gd name="connsiteY63" fmla="*/ 1551206 h 1598136"/>
              <a:gd name="connsiteX64" fmla="*/ 4662664 w 9662615"/>
              <a:gd name="connsiteY64" fmla="*/ 1573162 h 1598136"/>
              <a:gd name="connsiteX65" fmla="*/ 4603028 w 9662615"/>
              <a:gd name="connsiteY65" fmla="*/ 1568821 h 1598136"/>
              <a:gd name="connsiteX66" fmla="*/ 4541612 w 9662615"/>
              <a:gd name="connsiteY66" fmla="*/ 1545262 h 1598136"/>
              <a:gd name="connsiteX67" fmla="*/ 4422155 w 9662615"/>
              <a:gd name="connsiteY67" fmla="*/ 1542059 h 1598136"/>
              <a:gd name="connsiteX68" fmla="*/ 4221826 w 9662615"/>
              <a:gd name="connsiteY68" fmla="*/ 1508923 h 1598136"/>
              <a:gd name="connsiteX69" fmla="*/ 4096601 w 9662615"/>
              <a:gd name="connsiteY69" fmla="*/ 1521563 h 1598136"/>
              <a:gd name="connsiteX70" fmla="*/ 3970635 w 9662615"/>
              <a:gd name="connsiteY70" fmla="*/ 1544815 h 1598136"/>
              <a:gd name="connsiteX71" fmla="*/ 3833906 w 9662615"/>
              <a:gd name="connsiteY71" fmla="*/ 1516637 h 1598136"/>
              <a:gd name="connsiteX72" fmla="*/ 3696258 w 9662615"/>
              <a:gd name="connsiteY72" fmla="*/ 1537563 h 1598136"/>
              <a:gd name="connsiteX73" fmla="*/ 3594070 w 9662615"/>
              <a:gd name="connsiteY73" fmla="*/ 1509422 h 1598136"/>
              <a:gd name="connsiteX74" fmla="*/ 3565233 w 9662615"/>
              <a:gd name="connsiteY74" fmla="*/ 1515122 h 1598136"/>
              <a:gd name="connsiteX75" fmla="*/ 3560267 w 9662615"/>
              <a:gd name="connsiteY75" fmla="*/ 1516288 h 1598136"/>
              <a:gd name="connsiteX76" fmla="*/ 3540258 w 9662615"/>
              <a:gd name="connsiteY76" fmla="*/ 1516976 h 1598136"/>
              <a:gd name="connsiteX77" fmla="*/ 3534780 w 9662615"/>
              <a:gd name="connsiteY77" fmla="*/ 1522141 h 1598136"/>
              <a:gd name="connsiteX78" fmla="*/ 3504783 w 9662615"/>
              <a:gd name="connsiteY78" fmla="*/ 1526739 h 1598136"/>
              <a:gd name="connsiteX79" fmla="*/ 3430805 w 9662615"/>
              <a:gd name="connsiteY79" fmla="*/ 1542521 h 1598136"/>
              <a:gd name="connsiteX80" fmla="*/ 3292707 w 9662615"/>
              <a:gd name="connsiteY80" fmla="*/ 1520490 h 1598136"/>
              <a:gd name="connsiteX81" fmla="*/ 3187872 w 9662615"/>
              <a:gd name="connsiteY81" fmla="*/ 1519991 h 1598136"/>
              <a:gd name="connsiteX82" fmla="*/ 3148026 w 9662615"/>
              <a:gd name="connsiteY82" fmla="*/ 1524777 h 1598136"/>
              <a:gd name="connsiteX83" fmla="*/ 3092394 w 9662615"/>
              <a:gd name="connsiteY83" fmla="*/ 1528115 h 1598136"/>
              <a:gd name="connsiteX84" fmla="*/ 2994200 w 9662615"/>
              <a:gd name="connsiteY84" fmla="*/ 1537857 h 1598136"/>
              <a:gd name="connsiteX85" fmla="*/ 2862301 w 9662615"/>
              <a:gd name="connsiteY85" fmla="*/ 1544250 h 1598136"/>
              <a:gd name="connsiteX86" fmla="*/ 2766335 w 9662615"/>
              <a:gd name="connsiteY86" fmla="*/ 1527662 h 1598136"/>
              <a:gd name="connsiteX87" fmla="*/ 2757836 w 9662615"/>
              <a:gd name="connsiteY87" fmla="*/ 1531371 h 1598136"/>
              <a:gd name="connsiteX88" fmla="*/ 2691555 w 9662615"/>
              <a:gd name="connsiteY88" fmla="*/ 1530283 h 1598136"/>
              <a:gd name="connsiteX89" fmla="*/ 2491676 w 9662615"/>
              <a:gd name="connsiteY89" fmla="*/ 1500859 h 1598136"/>
              <a:gd name="connsiteX90" fmla="*/ 2378036 w 9662615"/>
              <a:gd name="connsiteY90" fmla="*/ 1520645 h 1598136"/>
              <a:gd name="connsiteX91" fmla="*/ 2284269 w 9662615"/>
              <a:gd name="connsiteY91" fmla="*/ 1503068 h 1598136"/>
              <a:gd name="connsiteX92" fmla="*/ 2207104 w 9662615"/>
              <a:gd name="connsiteY92" fmla="*/ 1508888 h 1598136"/>
              <a:gd name="connsiteX93" fmla="*/ 2149226 w 9662615"/>
              <a:gd name="connsiteY93" fmla="*/ 1523409 h 1598136"/>
              <a:gd name="connsiteX94" fmla="*/ 2084783 w 9662615"/>
              <a:gd name="connsiteY94" fmla="*/ 1524245 h 1598136"/>
              <a:gd name="connsiteX95" fmla="*/ 2070075 w 9662615"/>
              <a:gd name="connsiteY95" fmla="*/ 1511285 h 1598136"/>
              <a:gd name="connsiteX96" fmla="*/ 2001057 w 9662615"/>
              <a:gd name="connsiteY96" fmla="*/ 1516449 h 1598136"/>
              <a:gd name="connsiteX97" fmla="*/ 1896330 w 9662615"/>
              <a:gd name="connsiteY97" fmla="*/ 1525725 h 1598136"/>
              <a:gd name="connsiteX98" fmla="*/ 1835994 w 9662615"/>
              <a:gd name="connsiteY98" fmla="*/ 1527678 h 1598136"/>
              <a:gd name="connsiteX99" fmla="*/ 1671119 w 9662615"/>
              <a:gd name="connsiteY99" fmla="*/ 1536701 h 1598136"/>
              <a:gd name="connsiteX100" fmla="*/ 1601337 w 9662615"/>
              <a:gd name="connsiteY100" fmla="*/ 1548552 h 1598136"/>
              <a:gd name="connsiteX101" fmla="*/ 1407755 w 9662615"/>
              <a:gd name="connsiteY101" fmla="*/ 1571444 h 1598136"/>
              <a:gd name="connsiteX102" fmla="*/ 1271994 w 9662615"/>
              <a:gd name="connsiteY102" fmla="*/ 1579471 h 1598136"/>
              <a:gd name="connsiteX103" fmla="*/ 1249226 w 9662615"/>
              <a:gd name="connsiteY103" fmla="*/ 1583140 h 1598136"/>
              <a:gd name="connsiteX104" fmla="*/ 1217719 w 9662615"/>
              <a:gd name="connsiteY104" fmla="*/ 1580863 h 1598136"/>
              <a:gd name="connsiteX105" fmla="*/ 1091432 w 9662615"/>
              <a:gd name="connsiteY105" fmla="*/ 1571003 h 1598136"/>
              <a:gd name="connsiteX106" fmla="*/ 992039 w 9662615"/>
              <a:gd name="connsiteY106" fmla="*/ 1556662 h 1598136"/>
              <a:gd name="connsiteX107" fmla="*/ 868264 w 9662615"/>
              <a:gd name="connsiteY107" fmla="*/ 1566392 h 1598136"/>
              <a:gd name="connsiteX108" fmla="*/ 792765 w 9662615"/>
              <a:gd name="connsiteY108" fmla="*/ 1563102 h 1598136"/>
              <a:gd name="connsiteX109" fmla="*/ 669055 w 9662615"/>
              <a:gd name="connsiteY109" fmla="*/ 1543638 h 1598136"/>
              <a:gd name="connsiteX110" fmla="*/ 506152 w 9662615"/>
              <a:gd name="connsiteY110" fmla="*/ 1549124 h 1598136"/>
              <a:gd name="connsiteX111" fmla="*/ 472797 w 9662615"/>
              <a:gd name="connsiteY111" fmla="*/ 1568904 h 1598136"/>
              <a:gd name="connsiteX112" fmla="*/ 427864 w 9662615"/>
              <a:gd name="connsiteY112" fmla="*/ 1580848 h 1598136"/>
              <a:gd name="connsiteX113" fmla="*/ 408381 w 9662615"/>
              <a:gd name="connsiteY113" fmla="*/ 1552940 h 1598136"/>
              <a:gd name="connsiteX114" fmla="*/ 267163 w 9662615"/>
              <a:gd name="connsiteY114" fmla="*/ 1531913 h 1598136"/>
              <a:gd name="connsiteX115" fmla="*/ 196644 w 9662615"/>
              <a:gd name="connsiteY115" fmla="*/ 1524565 h 1598136"/>
              <a:gd name="connsiteX116" fmla="*/ 86819 w 9662615"/>
              <a:gd name="connsiteY116" fmla="*/ 1519517 h 1598136"/>
              <a:gd name="connsiteX117" fmla="*/ 53369 w 9662615"/>
              <a:gd name="connsiteY117" fmla="*/ 1516853 h 1598136"/>
              <a:gd name="connsiteX118" fmla="*/ 2359 w 9662615"/>
              <a:gd name="connsiteY118" fmla="*/ 1515247 h 1598136"/>
              <a:gd name="connsiteX119" fmla="*/ 0 w 9662615"/>
              <a:gd name="connsiteY119" fmla="*/ 1514932 h 1598136"/>
              <a:gd name="connsiteX120" fmla="*/ 0 w 9662615"/>
              <a:gd name="connsiteY120" fmla="*/ 0 h 1598136"/>
              <a:gd name="connsiteX0" fmla="*/ 0 w 9662615"/>
              <a:gd name="connsiteY0" fmla="*/ 0 h 1598136"/>
              <a:gd name="connsiteX1" fmla="*/ 9662615 w 9662615"/>
              <a:gd name="connsiteY1" fmla="*/ 0 h 1598136"/>
              <a:gd name="connsiteX2" fmla="*/ 9662615 w 9662615"/>
              <a:gd name="connsiteY2" fmla="*/ 1280346 h 1598136"/>
              <a:gd name="connsiteX3" fmla="*/ 9658420 w 9662615"/>
              <a:gd name="connsiteY3" fmla="*/ 1280106 h 1598136"/>
              <a:gd name="connsiteX4" fmla="*/ 9469546 w 9662615"/>
              <a:gd name="connsiteY4" fmla="*/ 1289837 h 1598136"/>
              <a:gd name="connsiteX5" fmla="*/ 9385895 w 9662615"/>
              <a:gd name="connsiteY5" fmla="*/ 1269203 h 1598136"/>
              <a:gd name="connsiteX6" fmla="*/ 9144767 w 9662615"/>
              <a:gd name="connsiteY6" fmla="*/ 1264120 h 1598136"/>
              <a:gd name="connsiteX7" fmla="*/ 8837252 w 9662615"/>
              <a:gd name="connsiteY7" fmla="*/ 1350515 h 1598136"/>
              <a:gd name="connsiteX8" fmla="*/ 8705466 w 9662615"/>
              <a:gd name="connsiteY8" fmla="*/ 1342419 h 1598136"/>
              <a:gd name="connsiteX9" fmla="*/ 8652221 w 9662615"/>
              <a:gd name="connsiteY9" fmla="*/ 1326906 h 1598136"/>
              <a:gd name="connsiteX10" fmla="*/ 8632312 w 9662615"/>
              <a:gd name="connsiteY10" fmla="*/ 1326025 h 1598136"/>
              <a:gd name="connsiteX11" fmla="*/ 8591582 w 9662615"/>
              <a:gd name="connsiteY11" fmla="*/ 1341666 h 1598136"/>
              <a:gd name="connsiteX12" fmla="*/ 8537336 w 9662615"/>
              <a:gd name="connsiteY12" fmla="*/ 1341684 h 1598136"/>
              <a:gd name="connsiteX13" fmla="*/ 8472508 w 9662615"/>
              <a:gd name="connsiteY13" fmla="*/ 1363109 h 1598136"/>
              <a:gd name="connsiteX14" fmla="*/ 8258477 w 9662615"/>
              <a:gd name="connsiteY14" fmla="*/ 1370666 h 1598136"/>
              <a:gd name="connsiteX15" fmla="*/ 8197961 w 9662615"/>
              <a:gd name="connsiteY15" fmla="*/ 1392804 h 1598136"/>
              <a:gd name="connsiteX16" fmla="*/ 8171196 w 9662615"/>
              <a:gd name="connsiteY16" fmla="*/ 1397216 h 1598136"/>
              <a:gd name="connsiteX17" fmla="*/ 8127667 w 9662615"/>
              <a:gd name="connsiteY17" fmla="*/ 1418254 h 1598136"/>
              <a:gd name="connsiteX18" fmla="*/ 7974579 w 9662615"/>
              <a:gd name="connsiteY18" fmla="*/ 1383439 h 1598136"/>
              <a:gd name="connsiteX19" fmla="*/ 7768351 w 9662615"/>
              <a:gd name="connsiteY19" fmla="*/ 1395051 h 1598136"/>
              <a:gd name="connsiteX20" fmla="*/ 7635985 w 9662615"/>
              <a:gd name="connsiteY20" fmla="*/ 1386363 h 1598136"/>
              <a:gd name="connsiteX21" fmla="*/ 7466069 w 9662615"/>
              <a:gd name="connsiteY21" fmla="*/ 1377654 h 1598136"/>
              <a:gd name="connsiteX22" fmla="*/ 7355642 w 9662615"/>
              <a:gd name="connsiteY22" fmla="*/ 1407761 h 1598136"/>
              <a:gd name="connsiteX23" fmla="*/ 7151610 w 9662615"/>
              <a:gd name="connsiteY23" fmla="*/ 1397856 h 1598136"/>
              <a:gd name="connsiteX24" fmla="*/ 7082147 w 9662615"/>
              <a:gd name="connsiteY24" fmla="*/ 1406113 h 1598136"/>
              <a:gd name="connsiteX25" fmla="*/ 7014958 w 9662615"/>
              <a:gd name="connsiteY25" fmla="*/ 1396883 h 1598136"/>
              <a:gd name="connsiteX26" fmla="*/ 6907567 w 9662615"/>
              <a:gd name="connsiteY26" fmla="*/ 1419149 h 1598136"/>
              <a:gd name="connsiteX27" fmla="*/ 6748428 w 9662615"/>
              <a:gd name="connsiteY27" fmla="*/ 1420308 h 1598136"/>
              <a:gd name="connsiteX28" fmla="*/ 6654257 w 9662615"/>
              <a:gd name="connsiteY28" fmla="*/ 1424143 h 1598136"/>
              <a:gd name="connsiteX29" fmla="*/ 6620123 w 9662615"/>
              <a:gd name="connsiteY29" fmla="*/ 1430535 h 1598136"/>
              <a:gd name="connsiteX30" fmla="*/ 6571355 w 9662615"/>
              <a:gd name="connsiteY30" fmla="*/ 1436144 h 1598136"/>
              <a:gd name="connsiteX31" fmla="*/ 6486557 w 9662615"/>
              <a:gd name="connsiteY31" fmla="*/ 1449861 h 1598136"/>
              <a:gd name="connsiteX32" fmla="*/ 6370419 w 9662615"/>
              <a:gd name="connsiteY32" fmla="*/ 1461649 h 1598136"/>
              <a:gd name="connsiteX33" fmla="*/ 6278839 w 9662615"/>
              <a:gd name="connsiteY33" fmla="*/ 1449160 h 1598136"/>
              <a:gd name="connsiteX34" fmla="*/ 6272455 w 9662615"/>
              <a:gd name="connsiteY34" fmla="*/ 1453191 h 1598136"/>
              <a:gd name="connsiteX35" fmla="*/ 6212659 w 9662615"/>
              <a:gd name="connsiteY35" fmla="*/ 1454850 h 1598136"/>
              <a:gd name="connsiteX36" fmla="*/ 6069317 w 9662615"/>
              <a:gd name="connsiteY36" fmla="*/ 1445838 h 1598136"/>
              <a:gd name="connsiteX37" fmla="*/ 5878477 w 9662615"/>
              <a:gd name="connsiteY37" fmla="*/ 1439180 h 1598136"/>
              <a:gd name="connsiteX38" fmla="*/ 5838387 w 9662615"/>
              <a:gd name="connsiteY38" fmla="*/ 1444679 h 1598136"/>
              <a:gd name="connsiteX39" fmla="*/ 5771136 w 9662615"/>
              <a:gd name="connsiteY39" fmla="*/ 1453639 h 1598136"/>
              <a:gd name="connsiteX40" fmla="*/ 5724081 w 9662615"/>
              <a:gd name="connsiteY40" fmla="*/ 1470431 h 1598136"/>
              <a:gd name="connsiteX41" fmla="*/ 5666577 w 9662615"/>
              <a:gd name="connsiteY41" fmla="*/ 1473921 h 1598136"/>
              <a:gd name="connsiteX42" fmla="*/ 5649068 w 9662615"/>
              <a:gd name="connsiteY42" fmla="*/ 1461676 h 1598136"/>
              <a:gd name="connsiteX43" fmla="*/ 5588902 w 9662615"/>
              <a:gd name="connsiteY43" fmla="*/ 1469647 h 1598136"/>
              <a:gd name="connsiteX44" fmla="*/ 5498090 w 9662615"/>
              <a:gd name="connsiteY44" fmla="*/ 1483173 h 1598136"/>
              <a:gd name="connsiteX45" fmla="*/ 5444641 w 9662615"/>
              <a:gd name="connsiteY45" fmla="*/ 1487602 h 1598136"/>
              <a:gd name="connsiteX46" fmla="*/ 5299812 w 9662615"/>
              <a:gd name="connsiteY46" fmla="*/ 1503362 h 1598136"/>
              <a:gd name="connsiteX47" fmla="*/ 5213947 w 9662615"/>
              <a:gd name="connsiteY47" fmla="*/ 1516637 h 1598136"/>
              <a:gd name="connsiteX48" fmla="*/ 5090342 w 9662615"/>
              <a:gd name="connsiteY48" fmla="*/ 1546680 h 1598136"/>
              <a:gd name="connsiteX49" fmla="*/ 5129812 w 9662615"/>
              <a:gd name="connsiteY49" fmla="*/ 1521277 h 1598136"/>
              <a:gd name="connsiteX50" fmla="*/ 5059484 w 9662615"/>
              <a:gd name="connsiteY50" fmla="*/ 1546802 h 1598136"/>
              <a:gd name="connsiteX51" fmla="*/ 5038524 w 9662615"/>
              <a:gd name="connsiteY51" fmla="*/ 1545675 h 1598136"/>
              <a:gd name="connsiteX52" fmla="*/ 5026564 w 9662615"/>
              <a:gd name="connsiteY52" fmla="*/ 1545376 h 1598136"/>
              <a:gd name="connsiteX53" fmla="*/ 4969433 w 9662615"/>
              <a:gd name="connsiteY53" fmla="*/ 1550865 h 1598136"/>
              <a:gd name="connsiteX54" fmla="*/ 4921303 w 9662615"/>
              <a:gd name="connsiteY54" fmla="*/ 1575379 h 1598136"/>
              <a:gd name="connsiteX55" fmla="*/ 4863775 w 9662615"/>
              <a:gd name="connsiteY55" fmla="*/ 1562633 h 1598136"/>
              <a:gd name="connsiteX56" fmla="*/ 4847242 w 9662615"/>
              <a:gd name="connsiteY56" fmla="*/ 1565435 h 1598136"/>
              <a:gd name="connsiteX57" fmla="*/ 4856839 w 9662615"/>
              <a:gd name="connsiteY57" fmla="*/ 1598136 h 1598136"/>
              <a:gd name="connsiteX58" fmla="*/ 4791466 w 9662615"/>
              <a:gd name="connsiteY58" fmla="*/ 1561324 h 1598136"/>
              <a:gd name="connsiteX59" fmla="*/ 4784247 w 9662615"/>
              <a:gd name="connsiteY59" fmla="*/ 1562342 h 1598136"/>
              <a:gd name="connsiteX60" fmla="*/ 4748477 w 9662615"/>
              <a:gd name="connsiteY60" fmla="*/ 1556925 h 1598136"/>
              <a:gd name="connsiteX61" fmla="*/ 4730033 w 9662615"/>
              <a:gd name="connsiteY61" fmla="*/ 1555274 h 1598136"/>
              <a:gd name="connsiteX62" fmla="*/ 4724747 w 9662615"/>
              <a:gd name="connsiteY62" fmla="*/ 1552439 h 1598136"/>
              <a:gd name="connsiteX63" fmla="*/ 4697562 w 9662615"/>
              <a:gd name="connsiteY63" fmla="*/ 1551206 h 1598136"/>
              <a:gd name="connsiteX64" fmla="*/ 4662664 w 9662615"/>
              <a:gd name="connsiteY64" fmla="*/ 1573162 h 1598136"/>
              <a:gd name="connsiteX65" fmla="*/ 4603028 w 9662615"/>
              <a:gd name="connsiteY65" fmla="*/ 1568821 h 1598136"/>
              <a:gd name="connsiteX66" fmla="*/ 4541612 w 9662615"/>
              <a:gd name="connsiteY66" fmla="*/ 1545262 h 1598136"/>
              <a:gd name="connsiteX67" fmla="*/ 4422155 w 9662615"/>
              <a:gd name="connsiteY67" fmla="*/ 1542059 h 1598136"/>
              <a:gd name="connsiteX68" fmla="*/ 4221826 w 9662615"/>
              <a:gd name="connsiteY68" fmla="*/ 1508923 h 1598136"/>
              <a:gd name="connsiteX69" fmla="*/ 4096601 w 9662615"/>
              <a:gd name="connsiteY69" fmla="*/ 1521563 h 1598136"/>
              <a:gd name="connsiteX70" fmla="*/ 3970635 w 9662615"/>
              <a:gd name="connsiteY70" fmla="*/ 1544815 h 1598136"/>
              <a:gd name="connsiteX71" fmla="*/ 3833906 w 9662615"/>
              <a:gd name="connsiteY71" fmla="*/ 1516637 h 1598136"/>
              <a:gd name="connsiteX72" fmla="*/ 3696258 w 9662615"/>
              <a:gd name="connsiteY72" fmla="*/ 1537563 h 1598136"/>
              <a:gd name="connsiteX73" fmla="*/ 3594070 w 9662615"/>
              <a:gd name="connsiteY73" fmla="*/ 1509422 h 1598136"/>
              <a:gd name="connsiteX74" fmla="*/ 3565233 w 9662615"/>
              <a:gd name="connsiteY74" fmla="*/ 1515122 h 1598136"/>
              <a:gd name="connsiteX75" fmla="*/ 3560267 w 9662615"/>
              <a:gd name="connsiteY75" fmla="*/ 1516288 h 1598136"/>
              <a:gd name="connsiteX76" fmla="*/ 3540258 w 9662615"/>
              <a:gd name="connsiteY76" fmla="*/ 1516976 h 1598136"/>
              <a:gd name="connsiteX77" fmla="*/ 3534780 w 9662615"/>
              <a:gd name="connsiteY77" fmla="*/ 1522141 h 1598136"/>
              <a:gd name="connsiteX78" fmla="*/ 3504783 w 9662615"/>
              <a:gd name="connsiteY78" fmla="*/ 1526739 h 1598136"/>
              <a:gd name="connsiteX79" fmla="*/ 3430805 w 9662615"/>
              <a:gd name="connsiteY79" fmla="*/ 1542521 h 1598136"/>
              <a:gd name="connsiteX80" fmla="*/ 3292707 w 9662615"/>
              <a:gd name="connsiteY80" fmla="*/ 1520490 h 1598136"/>
              <a:gd name="connsiteX81" fmla="*/ 3187872 w 9662615"/>
              <a:gd name="connsiteY81" fmla="*/ 1519991 h 1598136"/>
              <a:gd name="connsiteX82" fmla="*/ 3148026 w 9662615"/>
              <a:gd name="connsiteY82" fmla="*/ 1524777 h 1598136"/>
              <a:gd name="connsiteX83" fmla="*/ 3092394 w 9662615"/>
              <a:gd name="connsiteY83" fmla="*/ 1528115 h 1598136"/>
              <a:gd name="connsiteX84" fmla="*/ 2994200 w 9662615"/>
              <a:gd name="connsiteY84" fmla="*/ 1537857 h 1598136"/>
              <a:gd name="connsiteX85" fmla="*/ 2862301 w 9662615"/>
              <a:gd name="connsiteY85" fmla="*/ 1544250 h 1598136"/>
              <a:gd name="connsiteX86" fmla="*/ 2766335 w 9662615"/>
              <a:gd name="connsiteY86" fmla="*/ 1527662 h 1598136"/>
              <a:gd name="connsiteX87" fmla="*/ 2757836 w 9662615"/>
              <a:gd name="connsiteY87" fmla="*/ 1531371 h 1598136"/>
              <a:gd name="connsiteX88" fmla="*/ 2691555 w 9662615"/>
              <a:gd name="connsiteY88" fmla="*/ 1530283 h 1598136"/>
              <a:gd name="connsiteX89" fmla="*/ 2491676 w 9662615"/>
              <a:gd name="connsiteY89" fmla="*/ 1500859 h 1598136"/>
              <a:gd name="connsiteX90" fmla="*/ 2378036 w 9662615"/>
              <a:gd name="connsiteY90" fmla="*/ 1520645 h 1598136"/>
              <a:gd name="connsiteX91" fmla="*/ 2284269 w 9662615"/>
              <a:gd name="connsiteY91" fmla="*/ 1503068 h 1598136"/>
              <a:gd name="connsiteX92" fmla="*/ 2207104 w 9662615"/>
              <a:gd name="connsiteY92" fmla="*/ 1508888 h 1598136"/>
              <a:gd name="connsiteX93" fmla="*/ 2149226 w 9662615"/>
              <a:gd name="connsiteY93" fmla="*/ 1523409 h 1598136"/>
              <a:gd name="connsiteX94" fmla="*/ 2084783 w 9662615"/>
              <a:gd name="connsiteY94" fmla="*/ 1524245 h 1598136"/>
              <a:gd name="connsiteX95" fmla="*/ 2070075 w 9662615"/>
              <a:gd name="connsiteY95" fmla="*/ 1511285 h 1598136"/>
              <a:gd name="connsiteX96" fmla="*/ 2001057 w 9662615"/>
              <a:gd name="connsiteY96" fmla="*/ 1516449 h 1598136"/>
              <a:gd name="connsiteX97" fmla="*/ 1896330 w 9662615"/>
              <a:gd name="connsiteY97" fmla="*/ 1525725 h 1598136"/>
              <a:gd name="connsiteX98" fmla="*/ 1835994 w 9662615"/>
              <a:gd name="connsiteY98" fmla="*/ 1527678 h 1598136"/>
              <a:gd name="connsiteX99" fmla="*/ 1671119 w 9662615"/>
              <a:gd name="connsiteY99" fmla="*/ 1536701 h 1598136"/>
              <a:gd name="connsiteX100" fmla="*/ 1601337 w 9662615"/>
              <a:gd name="connsiteY100" fmla="*/ 1548552 h 1598136"/>
              <a:gd name="connsiteX101" fmla="*/ 1407755 w 9662615"/>
              <a:gd name="connsiteY101" fmla="*/ 1571444 h 1598136"/>
              <a:gd name="connsiteX102" fmla="*/ 1271994 w 9662615"/>
              <a:gd name="connsiteY102" fmla="*/ 1579471 h 1598136"/>
              <a:gd name="connsiteX103" fmla="*/ 1249226 w 9662615"/>
              <a:gd name="connsiteY103" fmla="*/ 1583140 h 1598136"/>
              <a:gd name="connsiteX104" fmla="*/ 1217719 w 9662615"/>
              <a:gd name="connsiteY104" fmla="*/ 1580863 h 1598136"/>
              <a:gd name="connsiteX105" fmla="*/ 1091432 w 9662615"/>
              <a:gd name="connsiteY105" fmla="*/ 1571003 h 1598136"/>
              <a:gd name="connsiteX106" fmla="*/ 992039 w 9662615"/>
              <a:gd name="connsiteY106" fmla="*/ 1556662 h 1598136"/>
              <a:gd name="connsiteX107" fmla="*/ 868264 w 9662615"/>
              <a:gd name="connsiteY107" fmla="*/ 1566392 h 1598136"/>
              <a:gd name="connsiteX108" fmla="*/ 792765 w 9662615"/>
              <a:gd name="connsiteY108" fmla="*/ 1563102 h 1598136"/>
              <a:gd name="connsiteX109" fmla="*/ 669055 w 9662615"/>
              <a:gd name="connsiteY109" fmla="*/ 1543638 h 1598136"/>
              <a:gd name="connsiteX110" fmla="*/ 506152 w 9662615"/>
              <a:gd name="connsiteY110" fmla="*/ 1549124 h 1598136"/>
              <a:gd name="connsiteX111" fmla="*/ 472797 w 9662615"/>
              <a:gd name="connsiteY111" fmla="*/ 1568904 h 1598136"/>
              <a:gd name="connsiteX112" fmla="*/ 427864 w 9662615"/>
              <a:gd name="connsiteY112" fmla="*/ 1580848 h 1598136"/>
              <a:gd name="connsiteX113" fmla="*/ 408381 w 9662615"/>
              <a:gd name="connsiteY113" fmla="*/ 1552940 h 1598136"/>
              <a:gd name="connsiteX114" fmla="*/ 267163 w 9662615"/>
              <a:gd name="connsiteY114" fmla="*/ 1531913 h 1598136"/>
              <a:gd name="connsiteX115" fmla="*/ 196644 w 9662615"/>
              <a:gd name="connsiteY115" fmla="*/ 1524565 h 1598136"/>
              <a:gd name="connsiteX116" fmla="*/ 86819 w 9662615"/>
              <a:gd name="connsiteY116" fmla="*/ 1519517 h 1598136"/>
              <a:gd name="connsiteX117" fmla="*/ 53369 w 9662615"/>
              <a:gd name="connsiteY117" fmla="*/ 1516853 h 1598136"/>
              <a:gd name="connsiteX118" fmla="*/ 2359 w 9662615"/>
              <a:gd name="connsiteY118" fmla="*/ 1515247 h 1598136"/>
              <a:gd name="connsiteX119" fmla="*/ 0 w 9662615"/>
              <a:gd name="connsiteY119" fmla="*/ 1514932 h 1598136"/>
              <a:gd name="connsiteX120" fmla="*/ 0 w 9662615"/>
              <a:gd name="connsiteY120" fmla="*/ 0 h 1598136"/>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48477 w 9662615"/>
              <a:gd name="connsiteY60" fmla="*/ 1556925 h 1592835"/>
              <a:gd name="connsiteX61" fmla="*/ 4730033 w 9662615"/>
              <a:gd name="connsiteY61" fmla="*/ 1555274 h 1592835"/>
              <a:gd name="connsiteX62" fmla="*/ 4724747 w 9662615"/>
              <a:gd name="connsiteY62" fmla="*/ 1552439 h 1592835"/>
              <a:gd name="connsiteX63" fmla="*/ 4697562 w 9662615"/>
              <a:gd name="connsiteY63" fmla="*/ 1551206 h 1592835"/>
              <a:gd name="connsiteX64" fmla="*/ 4662664 w 9662615"/>
              <a:gd name="connsiteY64" fmla="*/ 1573162 h 1592835"/>
              <a:gd name="connsiteX65" fmla="*/ 4603028 w 9662615"/>
              <a:gd name="connsiteY65" fmla="*/ 1568821 h 1592835"/>
              <a:gd name="connsiteX66" fmla="*/ 4541612 w 9662615"/>
              <a:gd name="connsiteY66" fmla="*/ 1545262 h 1592835"/>
              <a:gd name="connsiteX67" fmla="*/ 4422155 w 9662615"/>
              <a:gd name="connsiteY67" fmla="*/ 1542059 h 1592835"/>
              <a:gd name="connsiteX68" fmla="*/ 4221826 w 9662615"/>
              <a:gd name="connsiteY68" fmla="*/ 1508923 h 1592835"/>
              <a:gd name="connsiteX69" fmla="*/ 4096601 w 9662615"/>
              <a:gd name="connsiteY69" fmla="*/ 1521563 h 1592835"/>
              <a:gd name="connsiteX70" fmla="*/ 3970635 w 9662615"/>
              <a:gd name="connsiteY70" fmla="*/ 1544815 h 1592835"/>
              <a:gd name="connsiteX71" fmla="*/ 3833906 w 9662615"/>
              <a:gd name="connsiteY71" fmla="*/ 1516637 h 1592835"/>
              <a:gd name="connsiteX72" fmla="*/ 3696258 w 9662615"/>
              <a:gd name="connsiteY72" fmla="*/ 1537563 h 1592835"/>
              <a:gd name="connsiteX73" fmla="*/ 3594070 w 9662615"/>
              <a:gd name="connsiteY73" fmla="*/ 1509422 h 1592835"/>
              <a:gd name="connsiteX74" fmla="*/ 3565233 w 9662615"/>
              <a:gd name="connsiteY74" fmla="*/ 1515122 h 1592835"/>
              <a:gd name="connsiteX75" fmla="*/ 3560267 w 9662615"/>
              <a:gd name="connsiteY75" fmla="*/ 1516288 h 1592835"/>
              <a:gd name="connsiteX76" fmla="*/ 3540258 w 9662615"/>
              <a:gd name="connsiteY76" fmla="*/ 1516976 h 1592835"/>
              <a:gd name="connsiteX77" fmla="*/ 3534780 w 9662615"/>
              <a:gd name="connsiteY77" fmla="*/ 1522141 h 1592835"/>
              <a:gd name="connsiteX78" fmla="*/ 3504783 w 9662615"/>
              <a:gd name="connsiteY78" fmla="*/ 1526739 h 1592835"/>
              <a:gd name="connsiteX79" fmla="*/ 3430805 w 9662615"/>
              <a:gd name="connsiteY79" fmla="*/ 1542521 h 1592835"/>
              <a:gd name="connsiteX80" fmla="*/ 3292707 w 9662615"/>
              <a:gd name="connsiteY80" fmla="*/ 1520490 h 1592835"/>
              <a:gd name="connsiteX81" fmla="*/ 3187872 w 9662615"/>
              <a:gd name="connsiteY81" fmla="*/ 1519991 h 1592835"/>
              <a:gd name="connsiteX82" fmla="*/ 3148026 w 9662615"/>
              <a:gd name="connsiteY82" fmla="*/ 1524777 h 1592835"/>
              <a:gd name="connsiteX83" fmla="*/ 3092394 w 9662615"/>
              <a:gd name="connsiteY83" fmla="*/ 1528115 h 1592835"/>
              <a:gd name="connsiteX84" fmla="*/ 2994200 w 9662615"/>
              <a:gd name="connsiteY84" fmla="*/ 1537857 h 1592835"/>
              <a:gd name="connsiteX85" fmla="*/ 2862301 w 9662615"/>
              <a:gd name="connsiteY85" fmla="*/ 1544250 h 1592835"/>
              <a:gd name="connsiteX86" fmla="*/ 2766335 w 9662615"/>
              <a:gd name="connsiteY86" fmla="*/ 1527662 h 1592835"/>
              <a:gd name="connsiteX87" fmla="*/ 2757836 w 9662615"/>
              <a:gd name="connsiteY87" fmla="*/ 1531371 h 1592835"/>
              <a:gd name="connsiteX88" fmla="*/ 2691555 w 9662615"/>
              <a:gd name="connsiteY88" fmla="*/ 1530283 h 1592835"/>
              <a:gd name="connsiteX89" fmla="*/ 2491676 w 9662615"/>
              <a:gd name="connsiteY89" fmla="*/ 1500859 h 1592835"/>
              <a:gd name="connsiteX90" fmla="*/ 2378036 w 9662615"/>
              <a:gd name="connsiteY90" fmla="*/ 1520645 h 1592835"/>
              <a:gd name="connsiteX91" fmla="*/ 2284269 w 9662615"/>
              <a:gd name="connsiteY91" fmla="*/ 1503068 h 1592835"/>
              <a:gd name="connsiteX92" fmla="*/ 2207104 w 9662615"/>
              <a:gd name="connsiteY92" fmla="*/ 1508888 h 1592835"/>
              <a:gd name="connsiteX93" fmla="*/ 2149226 w 9662615"/>
              <a:gd name="connsiteY93" fmla="*/ 1523409 h 1592835"/>
              <a:gd name="connsiteX94" fmla="*/ 2084783 w 9662615"/>
              <a:gd name="connsiteY94" fmla="*/ 1524245 h 1592835"/>
              <a:gd name="connsiteX95" fmla="*/ 2070075 w 9662615"/>
              <a:gd name="connsiteY95" fmla="*/ 1511285 h 1592835"/>
              <a:gd name="connsiteX96" fmla="*/ 2001057 w 9662615"/>
              <a:gd name="connsiteY96" fmla="*/ 1516449 h 1592835"/>
              <a:gd name="connsiteX97" fmla="*/ 1896330 w 9662615"/>
              <a:gd name="connsiteY97" fmla="*/ 1525725 h 1592835"/>
              <a:gd name="connsiteX98" fmla="*/ 1835994 w 9662615"/>
              <a:gd name="connsiteY98" fmla="*/ 1527678 h 1592835"/>
              <a:gd name="connsiteX99" fmla="*/ 1671119 w 9662615"/>
              <a:gd name="connsiteY99" fmla="*/ 1536701 h 1592835"/>
              <a:gd name="connsiteX100" fmla="*/ 1601337 w 9662615"/>
              <a:gd name="connsiteY100" fmla="*/ 1548552 h 1592835"/>
              <a:gd name="connsiteX101" fmla="*/ 1407755 w 9662615"/>
              <a:gd name="connsiteY101" fmla="*/ 1571444 h 1592835"/>
              <a:gd name="connsiteX102" fmla="*/ 1271994 w 9662615"/>
              <a:gd name="connsiteY102" fmla="*/ 1579471 h 1592835"/>
              <a:gd name="connsiteX103" fmla="*/ 1249226 w 9662615"/>
              <a:gd name="connsiteY103" fmla="*/ 1583140 h 1592835"/>
              <a:gd name="connsiteX104" fmla="*/ 1217719 w 9662615"/>
              <a:gd name="connsiteY104" fmla="*/ 1580863 h 1592835"/>
              <a:gd name="connsiteX105" fmla="*/ 1091432 w 9662615"/>
              <a:gd name="connsiteY105" fmla="*/ 1571003 h 1592835"/>
              <a:gd name="connsiteX106" fmla="*/ 992039 w 9662615"/>
              <a:gd name="connsiteY106" fmla="*/ 1556662 h 1592835"/>
              <a:gd name="connsiteX107" fmla="*/ 868264 w 9662615"/>
              <a:gd name="connsiteY107" fmla="*/ 1566392 h 1592835"/>
              <a:gd name="connsiteX108" fmla="*/ 792765 w 9662615"/>
              <a:gd name="connsiteY108" fmla="*/ 1563102 h 1592835"/>
              <a:gd name="connsiteX109" fmla="*/ 669055 w 9662615"/>
              <a:gd name="connsiteY109" fmla="*/ 1543638 h 1592835"/>
              <a:gd name="connsiteX110" fmla="*/ 506152 w 9662615"/>
              <a:gd name="connsiteY110" fmla="*/ 1549124 h 1592835"/>
              <a:gd name="connsiteX111" fmla="*/ 472797 w 9662615"/>
              <a:gd name="connsiteY111" fmla="*/ 1568904 h 1592835"/>
              <a:gd name="connsiteX112" fmla="*/ 427864 w 9662615"/>
              <a:gd name="connsiteY112" fmla="*/ 1580848 h 1592835"/>
              <a:gd name="connsiteX113" fmla="*/ 408381 w 9662615"/>
              <a:gd name="connsiteY113" fmla="*/ 1552940 h 1592835"/>
              <a:gd name="connsiteX114" fmla="*/ 267163 w 9662615"/>
              <a:gd name="connsiteY114" fmla="*/ 1531913 h 1592835"/>
              <a:gd name="connsiteX115" fmla="*/ 196644 w 9662615"/>
              <a:gd name="connsiteY115" fmla="*/ 1524565 h 1592835"/>
              <a:gd name="connsiteX116" fmla="*/ 86819 w 9662615"/>
              <a:gd name="connsiteY116" fmla="*/ 1519517 h 1592835"/>
              <a:gd name="connsiteX117" fmla="*/ 53369 w 9662615"/>
              <a:gd name="connsiteY117" fmla="*/ 1516853 h 1592835"/>
              <a:gd name="connsiteX118" fmla="*/ 2359 w 9662615"/>
              <a:gd name="connsiteY118" fmla="*/ 1515247 h 1592835"/>
              <a:gd name="connsiteX119" fmla="*/ 0 w 9662615"/>
              <a:gd name="connsiteY119" fmla="*/ 1514932 h 1592835"/>
              <a:gd name="connsiteX120" fmla="*/ 0 w 9662615"/>
              <a:gd name="connsiteY120"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48477 w 9662615"/>
              <a:gd name="connsiteY60" fmla="*/ 1556925 h 1592835"/>
              <a:gd name="connsiteX61" fmla="*/ 4730033 w 9662615"/>
              <a:gd name="connsiteY61" fmla="*/ 1555274 h 1592835"/>
              <a:gd name="connsiteX62" fmla="*/ 4697562 w 9662615"/>
              <a:gd name="connsiteY62" fmla="*/ 1551206 h 1592835"/>
              <a:gd name="connsiteX63" fmla="*/ 4662664 w 9662615"/>
              <a:gd name="connsiteY63" fmla="*/ 1573162 h 1592835"/>
              <a:gd name="connsiteX64" fmla="*/ 4603028 w 9662615"/>
              <a:gd name="connsiteY64" fmla="*/ 1568821 h 1592835"/>
              <a:gd name="connsiteX65" fmla="*/ 4541612 w 9662615"/>
              <a:gd name="connsiteY65" fmla="*/ 1545262 h 1592835"/>
              <a:gd name="connsiteX66" fmla="*/ 4422155 w 9662615"/>
              <a:gd name="connsiteY66" fmla="*/ 1542059 h 1592835"/>
              <a:gd name="connsiteX67" fmla="*/ 4221826 w 9662615"/>
              <a:gd name="connsiteY67" fmla="*/ 1508923 h 1592835"/>
              <a:gd name="connsiteX68" fmla="*/ 4096601 w 9662615"/>
              <a:gd name="connsiteY68" fmla="*/ 1521563 h 1592835"/>
              <a:gd name="connsiteX69" fmla="*/ 3970635 w 9662615"/>
              <a:gd name="connsiteY69" fmla="*/ 1544815 h 1592835"/>
              <a:gd name="connsiteX70" fmla="*/ 3833906 w 9662615"/>
              <a:gd name="connsiteY70" fmla="*/ 1516637 h 1592835"/>
              <a:gd name="connsiteX71" fmla="*/ 3696258 w 9662615"/>
              <a:gd name="connsiteY71" fmla="*/ 1537563 h 1592835"/>
              <a:gd name="connsiteX72" fmla="*/ 3594070 w 9662615"/>
              <a:gd name="connsiteY72" fmla="*/ 1509422 h 1592835"/>
              <a:gd name="connsiteX73" fmla="*/ 3565233 w 9662615"/>
              <a:gd name="connsiteY73" fmla="*/ 1515122 h 1592835"/>
              <a:gd name="connsiteX74" fmla="*/ 3560267 w 9662615"/>
              <a:gd name="connsiteY74" fmla="*/ 1516288 h 1592835"/>
              <a:gd name="connsiteX75" fmla="*/ 3540258 w 9662615"/>
              <a:gd name="connsiteY75" fmla="*/ 1516976 h 1592835"/>
              <a:gd name="connsiteX76" fmla="*/ 3534780 w 9662615"/>
              <a:gd name="connsiteY76" fmla="*/ 1522141 h 1592835"/>
              <a:gd name="connsiteX77" fmla="*/ 3504783 w 9662615"/>
              <a:gd name="connsiteY77" fmla="*/ 1526739 h 1592835"/>
              <a:gd name="connsiteX78" fmla="*/ 3430805 w 9662615"/>
              <a:gd name="connsiteY78" fmla="*/ 1542521 h 1592835"/>
              <a:gd name="connsiteX79" fmla="*/ 3292707 w 9662615"/>
              <a:gd name="connsiteY79" fmla="*/ 1520490 h 1592835"/>
              <a:gd name="connsiteX80" fmla="*/ 3187872 w 9662615"/>
              <a:gd name="connsiteY80" fmla="*/ 1519991 h 1592835"/>
              <a:gd name="connsiteX81" fmla="*/ 3148026 w 9662615"/>
              <a:gd name="connsiteY81" fmla="*/ 1524777 h 1592835"/>
              <a:gd name="connsiteX82" fmla="*/ 3092394 w 9662615"/>
              <a:gd name="connsiteY82" fmla="*/ 1528115 h 1592835"/>
              <a:gd name="connsiteX83" fmla="*/ 2994200 w 9662615"/>
              <a:gd name="connsiteY83" fmla="*/ 1537857 h 1592835"/>
              <a:gd name="connsiteX84" fmla="*/ 2862301 w 9662615"/>
              <a:gd name="connsiteY84" fmla="*/ 1544250 h 1592835"/>
              <a:gd name="connsiteX85" fmla="*/ 2766335 w 9662615"/>
              <a:gd name="connsiteY85" fmla="*/ 1527662 h 1592835"/>
              <a:gd name="connsiteX86" fmla="*/ 2757836 w 9662615"/>
              <a:gd name="connsiteY86" fmla="*/ 1531371 h 1592835"/>
              <a:gd name="connsiteX87" fmla="*/ 2691555 w 9662615"/>
              <a:gd name="connsiteY87" fmla="*/ 1530283 h 1592835"/>
              <a:gd name="connsiteX88" fmla="*/ 2491676 w 9662615"/>
              <a:gd name="connsiteY88" fmla="*/ 1500859 h 1592835"/>
              <a:gd name="connsiteX89" fmla="*/ 2378036 w 9662615"/>
              <a:gd name="connsiteY89" fmla="*/ 1520645 h 1592835"/>
              <a:gd name="connsiteX90" fmla="*/ 2284269 w 9662615"/>
              <a:gd name="connsiteY90" fmla="*/ 1503068 h 1592835"/>
              <a:gd name="connsiteX91" fmla="*/ 2207104 w 9662615"/>
              <a:gd name="connsiteY91" fmla="*/ 1508888 h 1592835"/>
              <a:gd name="connsiteX92" fmla="*/ 2149226 w 9662615"/>
              <a:gd name="connsiteY92" fmla="*/ 1523409 h 1592835"/>
              <a:gd name="connsiteX93" fmla="*/ 2084783 w 9662615"/>
              <a:gd name="connsiteY93" fmla="*/ 1524245 h 1592835"/>
              <a:gd name="connsiteX94" fmla="*/ 2070075 w 9662615"/>
              <a:gd name="connsiteY94" fmla="*/ 1511285 h 1592835"/>
              <a:gd name="connsiteX95" fmla="*/ 2001057 w 9662615"/>
              <a:gd name="connsiteY95" fmla="*/ 1516449 h 1592835"/>
              <a:gd name="connsiteX96" fmla="*/ 1896330 w 9662615"/>
              <a:gd name="connsiteY96" fmla="*/ 1525725 h 1592835"/>
              <a:gd name="connsiteX97" fmla="*/ 1835994 w 9662615"/>
              <a:gd name="connsiteY97" fmla="*/ 1527678 h 1592835"/>
              <a:gd name="connsiteX98" fmla="*/ 1671119 w 9662615"/>
              <a:gd name="connsiteY98" fmla="*/ 1536701 h 1592835"/>
              <a:gd name="connsiteX99" fmla="*/ 1601337 w 9662615"/>
              <a:gd name="connsiteY99" fmla="*/ 1548552 h 1592835"/>
              <a:gd name="connsiteX100" fmla="*/ 1407755 w 9662615"/>
              <a:gd name="connsiteY100" fmla="*/ 1571444 h 1592835"/>
              <a:gd name="connsiteX101" fmla="*/ 1271994 w 9662615"/>
              <a:gd name="connsiteY101" fmla="*/ 1579471 h 1592835"/>
              <a:gd name="connsiteX102" fmla="*/ 1249226 w 9662615"/>
              <a:gd name="connsiteY102" fmla="*/ 1583140 h 1592835"/>
              <a:gd name="connsiteX103" fmla="*/ 1217719 w 9662615"/>
              <a:gd name="connsiteY103" fmla="*/ 1580863 h 1592835"/>
              <a:gd name="connsiteX104" fmla="*/ 1091432 w 9662615"/>
              <a:gd name="connsiteY104" fmla="*/ 1571003 h 1592835"/>
              <a:gd name="connsiteX105" fmla="*/ 992039 w 9662615"/>
              <a:gd name="connsiteY105" fmla="*/ 1556662 h 1592835"/>
              <a:gd name="connsiteX106" fmla="*/ 868264 w 9662615"/>
              <a:gd name="connsiteY106" fmla="*/ 1566392 h 1592835"/>
              <a:gd name="connsiteX107" fmla="*/ 792765 w 9662615"/>
              <a:gd name="connsiteY107" fmla="*/ 1563102 h 1592835"/>
              <a:gd name="connsiteX108" fmla="*/ 669055 w 9662615"/>
              <a:gd name="connsiteY108" fmla="*/ 1543638 h 1592835"/>
              <a:gd name="connsiteX109" fmla="*/ 506152 w 9662615"/>
              <a:gd name="connsiteY109" fmla="*/ 1549124 h 1592835"/>
              <a:gd name="connsiteX110" fmla="*/ 472797 w 9662615"/>
              <a:gd name="connsiteY110" fmla="*/ 1568904 h 1592835"/>
              <a:gd name="connsiteX111" fmla="*/ 427864 w 9662615"/>
              <a:gd name="connsiteY111" fmla="*/ 1580848 h 1592835"/>
              <a:gd name="connsiteX112" fmla="*/ 408381 w 9662615"/>
              <a:gd name="connsiteY112" fmla="*/ 1552940 h 1592835"/>
              <a:gd name="connsiteX113" fmla="*/ 267163 w 9662615"/>
              <a:gd name="connsiteY113" fmla="*/ 1531913 h 1592835"/>
              <a:gd name="connsiteX114" fmla="*/ 196644 w 9662615"/>
              <a:gd name="connsiteY114" fmla="*/ 1524565 h 1592835"/>
              <a:gd name="connsiteX115" fmla="*/ 86819 w 9662615"/>
              <a:gd name="connsiteY115" fmla="*/ 1519517 h 1592835"/>
              <a:gd name="connsiteX116" fmla="*/ 53369 w 9662615"/>
              <a:gd name="connsiteY116" fmla="*/ 1516853 h 1592835"/>
              <a:gd name="connsiteX117" fmla="*/ 2359 w 9662615"/>
              <a:gd name="connsiteY117" fmla="*/ 1515247 h 1592835"/>
              <a:gd name="connsiteX118" fmla="*/ 0 w 9662615"/>
              <a:gd name="connsiteY118" fmla="*/ 1514932 h 1592835"/>
              <a:gd name="connsiteX119" fmla="*/ 0 w 9662615"/>
              <a:gd name="connsiteY119"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30033 w 9662615"/>
              <a:gd name="connsiteY60" fmla="*/ 1555274 h 1592835"/>
              <a:gd name="connsiteX61" fmla="*/ 4697562 w 9662615"/>
              <a:gd name="connsiteY61" fmla="*/ 1551206 h 1592835"/>
              <a:gd name="connsiteX62" fmla="*/ 4662664 w 9662615"/>
              <a:gd name="connsiteY62" fmla="*/ 1573162 h 1592835"/>
              <a:gd name="connsiteX63" fmla="*/ 4603028 w 9662615"/>
              <a:gd name="connsiteY63" fmla="*/ 1568821 h 1592835"/>
              <a:gd name="connsiteX64" fmla="*/ 4541612 w 9662615"/>
              <a:gd name="connsiteY64" fmla="*/ 1545262 h 1592835"/>
              <a:gd name="connsiteX65" fmla="*/ 4422155 w 9662615"/>
              <a:gd name="connsiteY65" fmla="*/ 1542059 h 1592835"/>
              <a:gd name="connsiteX66" fmla="*/ 4221826 w 9662615"/>
              <a:gd name="connsiteY66" fmla="*/ 1508923 h 1592835"/>
              <a:gd name="connsiteX67" fmla="*/ 4096601 w 9662615"/>
              <a:gd name="connsiteY67" fmla="*/ 1521563 h 1592835"/>
              <a:gd name="connsiteX68" fmla="*/ 3970635 w 9662615"/>
              <a:gd name="connsiteY68" fmla="*/ 1544815 h 1592835"/>
              <a:gd name="connsiteX69" fmla="*/ 3833906 w 9662615"/>
              <a:gd name="connsiteY69" fmla="*/ 1516637 h 1592835"/>
              <a:gd name="connsiteX70" fmla="*/ 3696258 w 9662615"/>
              <a:gd name="connsiteY70" fmla="*/ 1537563 h 1592835"/>
              <a:gd name="connsiteX71" fmla="*/ 3594070 w 9662615"/>
              <a:gd name="connsiteY71" fmla="*/ 1509422 h 1592835"/>
              <a:gd name="connsiteX72" fmla="*/ 3565233 w 9662615"/>
              <a:gd name="connsiteY72" fmla="*/ 1515122 h 1592835"/>
              <a:gd name="connsiteX73" fmla="*/ 3560267 w 9662615"/>
              <a:gd name="connsiteY73" fmla="*/ 1516288 h 1592835"/>
              <a:gd name="connsiteX74" fmla="*/ 3540258 w 9662615"/>
              <a:gd name="connsiteY74" fmla="*/ 1516976 h 1592835"/>
              <a:gd name="connsiteX75" fmla="*/ 3534780 w 9662615"/>
              <a:gd name="connsiteY75" fmla="*/ 1522141 h 1592835"/>
              <a:gd name="connsiteX76" fmla="*/ 3504783 w 9662615"/>
              <a:gd name="connsiteY76" fmla="*/ 1526739 h 1592835"/>
              <a:gd name="connsiteX77" fmla="*/ 3430805 w 9662615"/>
              <a:gd name="connsiteY77" fmla="*/ 1542521 h 1592835"/>
              <a:gd name="connsiteX78" fmla="*/ 3292707 w 9662615"/>
              <a:gd name="connsiteY78" fmla="*/ 1520490 h 1592835"/>
              <a:gd name="connsiteX79" fmla="*/ 3187872 w 9662615"/>
              <a:gd name="connsiteY79" fmla="*/ 1519991 h 1592835"/>
              <a:gd name="connsiteX80" fmla="*/ 3148026 w 9662615"/>
              <a:gd name="connsiteY80" fmla="*/ 1524777 h 1592835"/>
              <a:gd name="connsiteX81" fmla="*/ 3092394 w 9662615"/>
              <a:gd name="connsiteY81" fmla="*/ 1528115 h 1592835"/>
              <a:gd name="connsiteX82" fmla="*/ 2994200 w 9662615"/>
              <a:gd name="connsiteY82" fmla="*/ 1537857 h 1592835"/>
              <a:gd name="connsiteX83" fmla="*/ 2862301 w 9662615"/>
              <a:gd name="connsiteY83" fmla="*/ 1544250 h 1592835"/>
              <a:gd name="connsiteX84" fmla="*/ 2766335 w 9662615"/>
              <a:gd name="connsiteY84" fmla="*/ 1527662 h 1592835"/>
              <a:gd name="connsiteX85" fmla="*/ 2757836 w 9662615"/>
              <a:gd name="connsiteY85" fmla="*/ 1531371 h 1592835"/>
              <a:gd name="connsiteX86" fmla="*/ 2691555 w 9662615"/>
              <a:gd name="connsiteY86" fmla="*/ 1530283 h 1592835"/>
              <a:gd name="connsiteX87" fmla="*/ 2491676 w 9662615"/>
              <a:gd name="connsiteY87" fmla="*/ 1500859 h 1592835"/>
              <a:gd name="connsiteX88" fmla="*/ 2378036 w 9662615"/>
              <a:gd name="connsiteY88" fmla="*/ 1520645 h 1592835"/>
              <a:gd name="connsiteX89" fmla="*/ 2284269 w 9662615"/>
              <a:gd name="connsiteY89" fmla="*/ 1503068 h 1592835"/>
              <a:gd name="connsiteX90" fmla="*/ 2207104 w 9662615"/>
              <a:gd name="connsiteY90" fmla="*/ 1508888 h 1592835"/>
              <a:gd name="connsiteX91" fmla="*/ 2149226 w 9662615"/>
              <a:gd name="connsiteY91" fmla="*/ 1523409 h 1592835"/>
              <a:gd name="connsiteX92" fmla="*/ 2084783 w 9662615"/>
              <a:gd name="connsiteY92" fmla="*/ 1524245 h 1592835"/>
              <a:gd name="connsiteX93" fmla="*/ 2070075 w 9662615"/>
              <a:gd name="connsiteY93" fmla="*/ 1511285 h 1592835"/>
              <a:gd name="connsiteX94" fmla="*/ 2001057 w 9662615"/>
              <a:gd name="connsiteY94" fmla="*/ 1516449 h 1592835"/>
              <a:gd name="connsiteX95" fmla="*/ 1896330 w 9662615"/>
              <a:gd name="connsiteY95" fmla="*/ 1525725 h 1592835"/>
              <a:gd name="connsiteX96" fmla="*/ 1835994 w 9662615"/>
              <a:gd name="connsiteY96" fmla="*/ 1527678 h 1592835"/>
              <a:gd name="connsiteX97" fmla="*/ 1671119 w 9662615"/>
              <a:gd name="connsiteY97" fmla="*/ 1536701 h 1592835"/>
              <a:gd name="connsiteX98" fmla="*/ 1601337 w 9662615"/>
              <a:gd name="connsiteY98" fmla="*/ 1548552 h 1592835"/>
              <a:gd name="connsiteX99" fmla="*/ 1407755 w 9662615"/>
              <a:gd name="connsiteY99" fmla="*/ 1571444 h 1592835"/>
              <a:gd name="connsiteX100" fmla="*/ 1271994 w 9662615"/>
              <a:gd name="connsiteY100" fmla="*/ 1579471 h 1592835"/>
              <a:gd name="connsiteX101" fmla="*/ 1249226 w 9662615"/>
              <a:gd name="connsiteY101" fmla="*/ 1583140 h 1592835"/>
              <a:gd name="connsiteX102" fmla="*/ 1217719 w 9662615"/>
              <a:gd name="connsiteY102" fmla="*/ 1580863 h 1592835"/>
              <a:gd name="connsiteX103" fmla="*/ 1091432 w 9662615"/>
              <a:gd name="connsiteY103" fmla="*/ 1571003 h 1592835"/>
              <a:gd name="connsiteX104" fmla="*/ 992039 w 9662615"/>
              <a:gd name="connsiteY104" fmla="*/ 1556662 h 1592835"/>
              <a:gd name="connsiteX105" fmla="*/ 868264 w 9662615"/>
              <a:gd name="connsiteY105" fmla="*/ 1566392 h 1592835"/>
              <a:gd name="connsiteX106" fmla="*/ 792765 w 9662615"/>
              <a:gd name="connsiteY106" fmla="*/ 1563102 h 1592835"/>
              <a:gd name="connsiteX107" fmla="*/ 669055 w 9662615"/>
              <a:gd name="connsiteY107" fmla="*/ 1543638 h 1592835"/>
              <a:gd name="connsiteX108" fmla="*/ 506152 w 9662615"/>
              <a:gd name="connsiteY108" fmla="*/ 1549124 h 1592835"/>
              <a:gd name="connsiteX109" fmla="*/ 472797 w 9662615"/>
              <a:gd name="connsiteY109" fmla="*/ 1568904 h 1592835"/>
              <a:gd name="connsiteX110" fmla="*/ 427864 w 9662615"/>
              <a:gd name="connsiteY110" fmla="*/ 1580848 h 1592835"/>
              <a:gd name="connsiteX111" fmla="*/ 408381 w 9662615"/>
              <a:gd name="connsiteY111" fmla="*/ 1552940 h 1592835"/>
              <a:gd name="connsiteX112" fmla="*/ 267163 w 9662615"/>
              <a:gd name="connsiteY112" fmla="*/ 1531913 h 1592835"/>
              <a:gd name="connsiteX113" fmla="*/ 196644 w 9662615"/>
              <a:gd name="connsiteY113" fmla="*/ 1524565 h 1592835"/>
              <a:gd name="connsiteX114" fmla="*/ 86819 w 9662615"/>
              <a:gd name="connsiteY114" fmla="*/ 1519517 h 1592835"/>
              <a:gd name="connsiteX115" fmla="*/ 53369 w 9662615"/>
              <a:gd name="connsiteY115" fmla="*/ 1516853 h 1592835"/>
              <a:gd name="connsiteX116" fmla="*/ 2359 w 9662615"/>
              <a:gd name="connsiteY116" fmla="*/ 1515247 h 1592835"/>
              <a:gd name="connsiteX117" fmla="*/ 0 w 9662615"/>
              <a:gd name="connsiteY117" fmla="*/ 1514932 h 1592835"/>
              <a:gd name="connsiteX118" fmla="*/ 0 w 9662615"/>
              <a:gd name="connsiteY118" fmla="*/ 0 h 1592835"/>
              <a:gd name="connsiteX0" fmla="*/ 0 w 9662615"/>
              <a:gd name="connsiteY0" fmla="*/ 0 h 1592835"/>
              <a:gd name="connsiteX1" fmla="*/ 9662615 w 9662615"/>
              <a:gd name="connsiteY1" fmla="*/ 0 h 1592835"/>
              <a:gd name="connsiteX2" fmla="*/ 9662615 w 9662615"/>
              <a:gd name="connsiteY2" fmla="*/ 1280346 h 1592835"/>
              <a:gd name="connsiteX3" fmla="*/ 9658420 w 9662615"/>
              <a:gd name="connsiteY3" fmla="*/ 1280106 h 1592835"/>
              <a:gd name="connsiteX4" fmla="*/ 9469546 w 9662615"/>
              <a:gd name="connsiteY4" fmla="*/ 1289837 h 1592835"/>
              <a:gd name="connsiteX5" fmla="*/ 9385895 w 9662615"/>
              <a:gd name="connsiteY5" fmla="*/ 1269203 h 1592835"/>
              <a:gd name="connsiteX6" fmla="*/ 9144767 w 9662615"/>
              <a:gd name="connsiteY6" fmla="*/ 1264120 h 1592835"/>
              <a:gd name="connsiteX7" fmla="*/ 8837252 w 9662615"/>
              <a:gd name="connsiteY7" fmla="*/ 1350515 h 1592835"/>
              <a:gd name="connsiteX8" fmla="*/ 8705466 w 9662615"/>
              <a:gd name="connsiteY8" fmla="*/ 1342419 h 1592835"/>
              <a:gd name="connsiteX9" fmla="*/ 8652221 w 9662615"/>
              <a:gd name="connsiteY9" fmla="*/ 1326906 h 1592835"/>
              <a:gd name="connsiteX10" fmla="*/ 8632312 w 9662615"/>
              <a:gd name="connsiteY10" fmla="*/ 1326025 h 1592835"/>
              <a:gd name="connsiteX11" fmla="*/ 8591582 w 9662615"/>
              <a:gd name="connsiteY11" fmla="*/ 1341666 h 1592835"/>
              <a:gd name="connsiteX12" fmla="*/ 8537336 w 9662615"/>
              <a:gd name="connsiteY12" fmla="*/ 1341684 h 1592835"/>
              <a:gd name="connsiteX13" fmla="*/ 8472508 w 9662615"/>
              <a:gd name="connsiteY13" fmla="*/ 1363109 h 1592835"/>
              <a:gd name="connsiteX14" fmla="*/ 8258477 w 9662615"/>
              <a:gd name="connsiteY14" fmla="*/ 1370666 h 1592835"/>
              <a:gd name="connsiteX15" fmla="*/ 8197961 w 9662615"/>
              <a:gd name="connsiteY15" fmla="*/ 1392804 h 1592835"/>
              <a:gd name="connsiteX16" fmla="*/ 8171196 w 9662615"/>
              <a:gd name="connsiteY16" fmla="*/ 1397216 h 1592835"/>
              <a:gd name="connsiteX17" fmla="*/ 8127667 w 9662615"/>
              <a:gd name="connsiteY17" fmla="*/ 1418254 h 1592835"/>
              <a:gd name="connsiteX18" fmla="*/ 7974579 w 9662615"/>
              <a:gd name="connsiteY18" fmla="*/ 1383439 h 1592835"/>
              <a:gd name="connsiteX19" fmla="*/ 7768351 w 9662615"/>
              <a:gd name="connsiteY19" fmla="*/ 1395051 h 1592835"/>
              <a:gd name="connsiteX20" fmla="*/ 7635985 w 9662615"/>
              <a:gd name="connsiteY20" fmla="*/ 1386363 h 1592835"/>
              <a:gd name="connsiteX21" fmla="*/ 7466069 w 9662615"/>
              <a:gd name="connsiteY21" fmla="*/ 1377654 h 1592835"/>
              <a:gd name="connsiteX22" fmla="*/ 7355642 w 9662615"/>
              <a:gd name="connsiteY22" fmla="*/ 1407761 h 1592835"/>
              <a:gd name="connsiteX23" fmla="*/ 7151610 w 9662615"/>
              <a:gd name="connsiteY23" fmla="*/ 1397856 h 1592835"/>
              <a:gd name="connsiteX24" fmla="*/ 7082147 w 9662615"/>
              <a:gd name="connsiteY24" fmla="*/ 1406113 h 1592835"/>
              <a:gd name="connsiteX25" fmla="*/ 7014958 w 9662615"/>
              <a:gd name="connsiteY25" fmla="*/ 1396883 h 1592835"/>
              <a:gd name="connsiteX26" fmla="*/ 6907567 w 9662615"/>
              <a:gd name="connsiteY26" fmla="*/ 1419149 h 1592835"/>
              <a:gd name="connsiteX27" fmla="*/ 6748428 w 9662615"/>
              <a:gd name="connsiteY27" fmla="*/ 1420308 h 1592835"/>
              <a:gd name="connsiteX28" fmla="*/ 6654257 w 9662615"/>
              <a:gd name="connsiteY28" fmla="*/ 1424143 h 1592835"/>
              <a:gd name="connsiteX29" fmla="*/ 6620123 w 9662615"/>
              <a:gd name="connsiteY29" fmla="*/ 1430535 h 1592835"/>
              <a:gd name="connsiteX30" fmla="*/ 6571355 w 9662615"/>
              <a:gd name="connsiteY30" fmla="*/ 1436144 h 1592835"/>
              <a:gd name="connsiteX31" fmla="*/ 6486557 w 9662615"/>
              <a:gd name="connsiteY31" fmla="*/ 1449861 h 1592835"/>
              <a:gd name="connsiteX32" fmla="*/ 6370419 w 9662615"/>
              <a:gd name="connsiteY32" fmla="*/ 1461649 h 1592835"/>
              <a:gd name="connsiteX33" fmla="*/ 6278839 w 9662615"/>
              <a:gd name="connsiteY33" fmla="*/ 1449160 h 1592835"/>
              <a:gd name="connsiteX34" fmla="*/ 6272455 w 9662615"/>
              <a:gd name="connsiteY34" fmla="*/ 1453191 h 1592835"/>
              <a:gd name="connsiteX35" fmla="*/ 6212659 w 9662615"/>
              <a:gd name="connsiteY35" fmla="*/ 1454850 h 1592835"/>
              <a:gd name="connsiteX36" fmla="*/ 6069317 w 9662615"/>
              <a:gd name="connsiteY36" fmla="*/ 1445838 h 1592835"/>
              <a:gd name="connsiteX37" fmla="*/ 5878477 w 9662615"/>
              <a:gd name="connsiteY37" fmla="*/ 1439180 h 1592835"/>
              <a:gd name="connsiteX38" fmla="*/ 5838387 w 9662615"/>
              <a:gd name="connsiteY38" fmla="*/ 1444679 h 1592835"/>
              <a:gd name="connsiteX39" fmla="*/ 5771136 w 9662615"/>
              <a:gd name="connsiteY39" fmla="*/ 1453639 h 1592835"/>
              <a:gd name="connsiteX40" fmla="*/ 5724081 w 9662615"/>
              <a:gd name="connsiteY40" fmla="*/ 1470431 h 1592835"/>
              <a:gd name="connsiteX41" fmla="*/ 5666577 w 9662615"/>
              <a:gd name="connsiteY41" fmla="*/ 1473921 h 1592835"/>
              <a:gd name="connsiteX42" fmla="*/ 5649068 w 9662615"/>
              <a:gd name="connsiteY42" fmla="*/ 1461676 h 1592835"/>
              <a:gd name="connsiteX43" fmla="*/ 5588902 w 9662615"/>
              <a:gd name="connsiteY43" fmla="*/ 1469647 h 1592835"/>
              <a:gd name="connsiteX44" fmla="*/ 5498090 w 9662615"/>
              <a:gd name="connsiteY44" fmla="*/ 1483173 h 1592835"/>
              <a:gd name="connsiteX45" fmla="*/ 5444641 w 9662615"/>
              <a:gd name="connsiteY45" fmla="*/ 1487602 h 1592835"/>
              <a:gd name="connsiteX46" fmla="*/ 5299812 w 9662615"/>
              <a:gd name="connsiteY46" fmla="*/ 1503362 h 1592835"/>
              <a:gd name="connsiteX47" fmla="*/ 5213947 w 9662615"/>
              <a:gd name="connsiteY47" fmla="*/ 1516637 h 1592835"/>
              <a:gd name="connsiteX48" fmla="*/ 5090342 w 9662615"/>
              <a:gd name="connsiteY48" fmla="*/ 1546680 h 1592835"/>
              <a:gd name="connsiteX49" fmla="*/ 5129812 w 9662615"/>
              <a:gd name="connsiteY49" fmla="*/ 1521277 h 1592835"/>
              <a:gd name="connsiteX50" fmla="*/ 5059484 w 9662615"/>
              <a:gd name="connsiteY50" fmla="*/ 1546802 h 1592835"/>
              <a:gd name="connsiteX51" fmla="*/ 5038524 w 9662615"/>
              <a:gd name="connsiteY51" fmla="*/ 1545675 h 1592835"/>
              <a:gd name="connsiteX52" fmla="*/ 5026564 w 9662615"/>
              <a:gd name="connsiteY52" fmla="*/ 1545376 h 1592835"/>
              <a:gd name="connsiteX53" fmla="*/ 4969433 w 9662615"/>
              <a:gd name="connsiteY53" fmla="*/ 1550865 h 1592835"/>
              <a:gd name="connsiteX54" fmla="*/ 4921303 w 9662615"/>
              <a:gd name="connsiteY54" fmla="*/ 1575379 h 1592835"/>
              <a:gd name="connsiteX55" fmla="*/ 4863775 w 9662615"/>
              <a:gd name="connsiteY55" fmla="*/ 1562633 h 1592835"/>
              <a:gd name="connsiteX56" fmla="*/ 4847242 w 9662615"/>
              <a:gd name="connsiteY56" fmla="*/ 1565435 h 1592835"/>
              <a:gd name="connsiteX57" fmla="*/ 4856839 w 9662615"/>
              <a:gd name="connsiteY57" fmla="*/ 1592835 h 1592835"/>
              <a:gd name="connsiteX58" fmla="*/ 4791466 w 9662615"/>
              <a:gd name="connsiteY58" fmla="*/ 1561324 h 1592835"/>
              <a:gd name="connsiteX59" fmla="*/ 4784247 w 9662615"/>
              <a:gd name="connsiteY59" fmla="*/ 1562342 h 1592835"/>
              <a:gd name="connsiteX60" fmla="*/ 4735334 w 9662615"/>
              <a:gd name="connsiteY60" fmla="*/ 1581778 h 1592835"/>
              <a:gd name="connsiteX61" fmla="*/ 4697562 w 9662615"/>
              <a:gd name="connsiteY61" fmla="*/ 1551206 h 1592835"/>
              <a:gd name="connsiteX62" fmla="*/ 4662664 w 9662615"/>
              <a:gd name="connsiteY62" fmla="*/ 1573162 h 1592835"/>
              <a:gd name="connsiteX63" fmla="*/ 4603028 w 9662615"/>
              <a:gd name="connsiteY63" fmla="*/ 1568821 h 1592835"/>
              <a:gd name="connsiteX64" fmla="*/ 4541612 w 9662615"/>
              <a:gd name="connsiteY64" fmla="*/ 1545262 h 1592835"/>
              <a:gd name="connsiteX65" fmla="*/ 4422155 w 9662615"/>
              <a:gd name="connsiteY65" fmla="*/ 1542059 h 1592835"/>
              <a:gd name="connsiteX66" fmla="*/ 4221826 w 9662615"/>
              <a:gd name="connsiteY66" fmla="*/ 1508923 h 1592835"/>
              <a:gd name="connsiteX67" fmla="*/ 4096601 w 9662615"/>
              <a:gd name="connsiteY67" fmla="*/ 1521563 h 1592835"/>
              <a:gd name="connsiteX68" fmla="*/ 3970635 w 9662615"/>
              <a:gd name="connsiteY68" fmla="*/ 1544815 h 1592835"/>
              <a:gd name="connsiteX69" fmla="*/ 3833906 w 9662615"/>
              <a:gd name="connsiteY69" fmla="*/ 1516637 h 1592835"/>
              <a:gd name="connsiteX70" fmla="*/ 3696258 w 9662615"/>
              <a:gd name="connsiteY70" fmla="*/ 1537563 h 1592835"/>
              <a:gd name="connsiteX71" fmla="*/ 3594070 w 9662615"/>
              <a:gd name="connsiteY71" fmla="*/ 1509422 h 1592835"/>
              <a:gd name="connsiteX72" fmla="*/ 3565233 w 9662615"/>
              <a:gd name="connsiteY72" fmla="*/ 1515122 h 1592835"/>
              <a:gd name="connsiteX73" fmla="*/ 3560267 w 9662615"/>
              <a:gd name="connsiteY73" fmla="*/ 1516288 h 1592835"/>
              <a:gd name="connsiteX74" fmla="*/ 3540258 w 9662615"/>
              <a:gd name="connsiteY74" fmla="*/ 1516976 h 1592835"/>
              <a:gd name="connsiteX75" fmla="*/ 3534780 w 9662615"/>
              <a:gd name="connsiteY75" fmla="*/ 1522141 h 1592835"/>
              <a:gd name="connsiteX76" fmla="*/ 3504783 w 9662615"/>
              <a:gd name="connsiteY76" fmla="*/ 1526739 h 1592835"/>
              <a:gd name="connsiteX77" fmla="*/ 3430805 w 9662615"/>
              <a:gd name="connsiteY77" fmla="*/ 1542521 h 1592835"/>
              <a:gd name="connsiteX78" fmla="*/ 3292707 w 9662615"/>
              <a:gd name="connsiteY78" fmla="*/ 1520490 h 1592835"/>
              <a:gd name="connsiteX79" fmla="*/ 3187872 w 9662615"/>
              <a:gd name="connsiteY79" fmla="*/ 1519991 h 1592835"/>
              <a:gd name="connsiteX80" fmla="*/ 3148026 w 9662615"/>
              <a:gd name="connsiteY80" fmla="*/ 1524777 h 1592835"/>
              <a:gd name="connsiteX81" fmla="*/ 3092394 w 9662615"/>
              <a:gd name="connsiteY81" fmla="*/ 1528115 h 1592835"/>
              <a:gd name="connsiteX82" fmla="*/ 2994200 w 9662615"/>
              <a:gd name="connsiteY82" fmla="*/ 1537857 h 1592835"/>
              <a:gd name="connsiteX83" fmla="*/ 2862301 w 9662615"/>
              <a:gd name="connsiteY83" fmla="*/ 1544250 h 1592835"/>
              <a:gd name="connsiteX84" fmla="*/ 2766335 w 9662615"/>
              <a:gd name="connsiteY84" fmla="*/ 1527662 h 1592835"/>
              <a:gd name="connsiteX85" fmla="*/ 2757836 w 9662615"/>
              <a:gd name="connsiteY85" fmla="*/ 1531371 h 1592835"/>
              <a:gd name="connsiteX86" fmla="*/ 2691555 w 9662615"/>
              <a:gd name="connsiteY86" fmla="*/ 1530283 h 1592835"/>
              <a:gd name="connsiteX87" fmla="*/ 2491676 w 9662615"/>
              <a:gd name="connsiteY87" fmla="*/ 1500859 h 1592835"/>
              <a:gd name="connsiteX88" fmla="*/ 2378036 w 9662615"/>
              <a:gd name="connsiteY88" fmla="*/ 1520645 h 1592835"/>
              <a:gd name="connsiteX89" fmla="*/ 2284269 w 9662615"/>
              <a:gd name="connsiteY89" fmla="*/ 1503068 h 1592835"/>
              <a:gd name="connsiteX90" fmla="*/ 2207104 w 9662615"/>
              <a:gd name="connsiteY90" fmla="*/ 1508888 h 1592835"/>
              <a:gd name="connsiteX91" fmla="*/ 2149226 w 9662615"/>
              <a:gd name="connsiteY91" fmla="*/ 1523409 h 1592835"/>
              <a:gd name="connsiteX92" fmla="*/ 2084783 w 9662615"/>
              <a:gd name="connsiteY92" fmla="*/ 1524245 h 1592835"/>
              <a:gd name="connsiteX93" fmla="*/ 2070075 w 9662615"/>
              <a:gd name="connsiteY93" fmla="*/ 1511285 h 1592835"/>
              <a:gd name="connsiteX94" fmla="*/ 2001057 w 9662615"/>
              <a:gd name="connsiteY94" fmla="*/ 1516449 h 1592835"/>
              <a:gd name="connsiteX95" fmla="*/ 1896330 w 9662615"/>
              <a:gd name="connsiteY95" fmla="*/ 1525725 h 1592835"/>
              <a:gd name="connsiteX96" fmla="*/ 1835994 w 9662615"/>
              <a:gd name="connsiteY96" fmla="*/ 1527678 h 1592835"/>
              <a:gd name="connsiteX97" fmla="*/ 1671119 w 9662615"/>
              <a:gd name="connsiteY97" fmla="*/ 1536701 h 1592835"/>
              <a:gd name="connsiteX98" fmla="*/ 1601337 w 9662615"/>
              <a:gd name="connsiteY98" fmla="*/ 1548552 h 1592835"/>
              <a:gd name="connsiteX99" fmla="*/ 1407755 w 9662615"/>
              <a:gd name="connsiteY99" fmla="*/ 1571444 h 1592835"/>
              <a:gd name="connsiteX100" fmla="*/ 1271994 w 9662615"/>
              <a:gd name="connsiteY100" fmla="*/ 1579471 h 1592835"/>
              <a:gd name="connsiteX101" fmla="*/ 1249226 w 9662615"/>
              <a:gd name="connsiteY101" fmla="*/ 1583140 h 1592835"/>
              <a:gd name="connsiteX102" fmla="*/ 1217719 w 9662615"/>
              <a:gd name="connsiteY102" fmla="*/ 1580863 h 1592835"/>
              <a:gd name="connsiteX103" fmla="*/ 1091432 w 9662615"/>
              <a:gd name="connsiteY103" fmla="*/ 1571003 h 1592835"/>
              <a:gd name="connsiteX104" fmla="*/ 992039 w 9662615"/>
              <a:gd name="connsiteY104" fmla="*/ 1556662 h 1592835"/>
              <a:gd name="connsiteX105" fmla="*/ 868264 w 9662615"/>
              <a:gd name="connsiteY105" fmla="*/ 1566392 h 1592835"/>
              <a:gd name="connsiteX106" fmla="*/ 792765 w 9662615"/>
              <a:gd name="connsiteY106" fmla="*/ 1563102 h 1592835"/>
              <a:gd name="connsiteX107" fmla="*/ 669055 w 9662615"/>
              <a:gd name="connsiteY107" fmla="*/ 1543638 h 1592835"/>
              <a:gd name="connsiteX108" fmla="*/ 506152 w 9662615"/>
              <a:gd name="connsiteY108" fmla="*/ 1549124 h 1592835"/>
              <a:gd name="connsiteX109" fmla="*/ 472797 w 9662615"/>
              <a:gd name="connsiteY109" fmla="*/ 1568904 h 1592835"/>
              <a:gd name="connsiteX110" fmla="*/ 427864 w 9662615"/>
              <a:gd name="connsiteY110" fmla="*/ 1580848 h 1592835"/>
              <a:gd name="connsiteX111" fmla="*/ 408381 w 9662615"/>
              <a:gd name="connsiteY111" fmla="*/ 1552940 h 1592835"/>
              <a:gd name="connsiteX112" fmla="*/ 267163 w 9662615"/>
              <a:gd name="connsiteY112" fmla="*/ 1531913 h 1592835"/>
              <a:gd name="connsiteX113" fmla="*/ 196644 w 9662615"/>
              <a:gd name="connsiteY113" fmla="*/ 1524565 h 1592835"/>
              <a:gd name="connsiteX114" fmla="*/ 86819 w 9662615"/>
              <a:gd name="connsiteY114" fmla="*/ 1519517 h 1592835"/>
              <a:gd name="connsiteX115" fmla="*/ 53369 w 9662615"/>
              <a:gd name="connsiteY115" fmla="*/ 1516853 h 1592835"/>
              <a:gd name="connsiteX116" fmla="*/ 2359 w 9662615"/>
              <a:gd name="connsiteY116" fmla="*/ 1515247 h 1592835"/>
              <a:gd name="connsiteX117" fmla="*/ 0 w 9662615"/>
              <a:gd name="connsiteY117" fmla="*/ 1514932 h 1592835"/>
              <a:gd name="connsiteX118" fmla="*/ 0 w 9662615"/>
              <a:gd name="connsiteY118" fmla="*/ 0 h 1592835"/>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63775 w 9662615"/>
              <a:gd name="connsiteY55" fmla="*/ 1562633 h 1692226"/>
              <a:gd name="connsiteX56" fmla="*/ 4847242 w 9662615"/>
              <a:gd name="connsiteY56" fmla="*/ 1565435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63775 w 9662615"/>
              <a:gd name="connsiteY55" fmla="*/ 1562633 h 1692226"/>
              <a:gd name="connsiteX56" fmla="*/ 4847242 w 9662615"/>
              <a:gd name="connsiteY56" fmla="*/ 1664826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71726 w 9662615"/>
              <a:gd name="connsiteY55" fmla="*/ 1570584 h 1692226"/>
              <a:gd name="connsiteX56" fmla="*/ 4847242 w 9662615"/>
              <a:gd name="connsiteY56" fmla="*/ 1664826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92226"/>
              <a:gd name="connsiteX1" fmla="*/ 9662615 w 9662615"/>
              <a:gd name="connsiteY1" fmla="*/ 0 h 1692226"/>
              <a:gd name="connsiteX2" fmla="*/ 9662615 w 9662615"/>
              <a:gd name="connsiteY2" fmla="*/ 1280346 h 1692226"/>
              <a:gd name="connsiteX3" fmla="*/ 9658420 w 9662615"/>
              <a:gd name="connsiteY3" fmla="*/ 1280106 h 1692226"/>
              <a:gd name="connsiteX4" fmla="*/ 9469546 w 9662615"/>
              <a:gd name="connsiteY4" fmla="*/ 1289837 h 1692226"/>
              <a:gd name="connsiteX5" fmla="*/ 9385895 w 9662615"/>
              <a:gd name="connsiteY5" fmla="*/ 1269203 h 1692226"/>
              <a:gd name="connsiteX6" fmla="*/ 9144767 w 9662615"/>
              <a:gd name="connsiteY6" fmla="*/ 1264120 h 1692226"/>
              <a:gd name="connsiteX7" fmla="*/ 8837252 w 9662615"/>
              <a:gd name="connsiteY7" fmla="*/ 1350515 h 1692226"/>
              <a:gd name="connsiteX8" fmla="*/ 8705466 w 9662615"/>
              <a:gd name="connsiteY8" fmla="*/ 1342419 h 1692226"/>
              <a:gd name="connsiteX9" fmla="*/ 8652221 w 9662615"/>
              <a:gd name="connsiteY9" fmla="*/ 1326906 h 1692226"/>
              <a:gd name="connsiteX10" fmla="*/ 8632312 w 9662615"/>
              <a:gd name="connsiteY10" fmla="*/ 1326025 h 1692226"/>
              <a:gd name="connsiteX11" fmla="*/ 8591582 w 9662615"/>
              <a:gd name="connsiteY11" fmla="*/ 1341666 h 1692226"/>
              <a:gd name="connsiteX12" fmla="*/ 8537336 w 9662615"/>
              <a:gd name="connsiteY12" fmla="*/ 1341684 h 1692226"/>
              <a:gd name="connsiteX13" fmla="*/ 8472508 w 9662615"/>
              <a:gd name="connsiteY13" fmla="*/ 1363109 h 1692226"/>
              <a:gd name="connsiteX14" fmla="*/ 8258477 w 9662615"/>
              <a:gd name="connsiteY14" fmla="*/ 1370666 h 1692226"/>
              <a:gd name="connsiteX15" fmla="*/ 8197961 w 9662615"/>
              <a:gd name="connsiteY15" fmla="*/ 1392804 h 1692226"/>
              <a:gd name="connsiteX16" fmla="*/ 8171196 w 9662615"/>
              <a:gd name="connsiteY16" fmla="*/ 1397216 h 1692226"/>
              <a:gd name="connsiteX17" fmla="*/ 8127667 w 9662615"/>
              <a:gd name="connsiteY17" fmla="*/ 1418254 h 1692226"/>
              <a:gd name="connsiteX18" fmla="*/ 7974579 w 9662615"/>
              <a:gd name="connsiteY18" fmla="*/ 1383439 h 1692226"/>
              <a:gd name="connsiteX19" fmla="*/ 7768351 w 9662615"/>
              <a:gd name="connsiteY19" fmla="*/ 1395051 h 1692226"/>
              <a:gd name="connsiteX20" fmla="*/ 7635985 w 9662615"/>
              <a:gd name="connsiteY20" fmla="*/ 1386363 h 1692226"/>
              <a:gd name="connsiteX21" fmla="*/ 7466069 w 9662615"/>
              <a:gd name="connsiteY21" fmla="*/ 1377654 h 1692226"/>
              <a:gd name="connsiteX22" fmla="*/ 7355642 w 9662615"/>
              <a:gd name="connsiteY22" fmla="*/ 1407761 h 1692226"/>
              <a:gd name="connsiteX23" fmla="*/ 7151610 w 9662615"/>
              <a:gd name="connsiteY23" fmla="*/ 1397856 h 1692226"/>
              <a:gd name="connsiteX24" fmla="*/ 7082147 w 9662615"/>
              <a:gd name="connsiteY24" fmla="*/ 1406113 h 1692226"/>
              <a:gd name="connsiteX25" fmla="*/ 7014958 w 9662615"/>
              <a:gd name="connsiteY25" fmla="*/ 1396883 h 1692226"/>
              <a:gd name="connsiteX26" fmla="*/ 6907567 w 9662615"/>
              <a:gd name="connsiteY26" fmla="*/ 1419149 h 1692226"/>
              <a:gd name="connsiteX27" fmla="*/ 6748428 w 9662615"/>
              <a:gd name="connsiteY27" fmla="*/ 1420308 h 1692226"/>
              <a:gd name="connsiteX28" fmla="*/ 6654257 w 9662615"/>
              <a:gd name="connsiteY28" fmla="*/ 1424143 h 1692226"/>
              <a:gd name="connsiteX29" fmla="*/ 6620123 w 9662615"/>
              <a:gd name="connsiteY29" fmla="*/ 1430535 h 1692226"/>
              <a:gd name="connsiteX30" fmla="*/ 6571355 w 9662615"/>
              <a:gd name="connsiteY30" fmla="*/ 1436144 h 1692226"/>
              <a:gd name="connsiteX31" fmla="*/ 6486557 w 9662615"/>
              <a:gd name="connsiteY31" fmla="*/ 1449861 h 1692226"/>
              <a:gd name="connsiteX32" fmla="*/ 6370419 w 9662615"/>
              <a:gd name="connsiteY32" fmla="*/ 1461649 h 1692226"/>
              <a:gd name="connsiteX33" fmla="*/ 6278839 w 9662615"/>
              <a:gd name="connsiteY33" fmla="*/ 1449160 h 1692226"/>
              <a:gd name="connsiteX34" fmla="*/ 6272455 w 9662615"/>
              <a:gd name="connsiteY34" fmla="*/ 1453191 h 1692226"/>
              <a:gd name="connsiteX35" fmla="*/ 6212659 w 9662615"/>
              <a:gd name="connsiteY35" fmla="*/ 1454850 h 1692226"/>
              <a:gd name="connsiteX36" fmla="*/ 6069317 w 9662615"/>
              <a:gd name="connsiteY36" fmla="*/ 1445838 h 1692226"/>
              <a:gd name="connsiteX37" fmla="*/ 5878477 w 9662615"/>
              <a:gd name="connsiteY37" fmla="*/ 1439180 h 1692226"/>
              <a:gd name="connsiteX38" fmla="*/ 5838387 w 9662615"/>
              <a:gd name="connsiteY38" fmla="*/ 1444679 h 1692226"/>
              <a:gd name="connsiteX39" fmla="*/ 5771136 w 9662615"/>
              <a:gd name="connsiteY39" fmla="*/ 1453639 h 1692226"/>
              <a:gd name="connsiteX40" fmla="*/ 5724081 w 9662615"/>
              <a:gd name="connsiteY40" fmla="*/ 1470431 h 1692226"/>
              <a:gd name="connsiteX41" fmla="*/ 5666577 w 9662615"/>
              <a:gd name="connsiteY41" fmla="*/ 1473921 h 1692226"/>
              <a:gd name="connsiteX42" fmla="*/ 5649068 w 9662615"/>
              <a:gd name="connsiteY42" fmla="*/ 1461676 h 1692226"/>
              <a:gd name="connsiteX43" fmla="*/ 5588902 w 9662615"/>
              <a:gd name="connsiteY43" fmla="*/ 1469647 h 1692226"/>
              <a:gd name="connsiteX44" fmla="*/ 5498090 w 9662615"/>
              <a:gd name="connsiteY44" fmla="*/ 1483173 h 1692226"/>
              <a:gd name="connsiteX45" fmla="*/ 5444641 w 9662615"/>
              <a:gd name="connsiteY45" fmla="*/ 1487602 h 1692226"/>
              <a:gd name="connsiteX46" fmla="*/ 5299812 w 9662615"/>
              <a:gd name="connsiteY46" fmla="*/ 1503362 h 1692226"/>
              <a:gd name="connsiteX47" fmla="*/ 5213947 w 9662615"/>
              <a:gd name="connsiteY47" fmla="*/ 1516637 h 1692226"/>
              <a:gd name="connsiteX48" fmla="*/ 5090342 w 9662615"/>
              <a:gd name="connsiteY48" fmla="*/ 1546680 h 1692226"/>
              <a:gd name="connsiteX49" fmla="*/ 5129812 w 9662615"/>
              <a:gd name="connsiteY49" fmla="*/ 1521277 h 1692226"/>
              <a:gd name="connsiteX50" fmla="*/ 5059484 w 9662615"/>
              <a:gd name="connsiteY50" fmla="*/ 1546802 h 1692226"/>
              <a:gd name="connsiteX51" fmla="*/ 5038524 w 9662615"/>
              <a:gd name="connsiteY51" fmla="*/ 1545675 h 1692226"/>
              <a:gd name="connsiteX52" fmla="*/ 5026564 w 9662615"/>
              <a:gd name="connsiteY52" fmla="*/ 1545376 h 1692226"/>
              <a:gd name="connsiteX53" fmla="*/ 4969433 w 9662615"/>
              <a:gd name="connsiteY53" fmla="*/ 1550865 h 1692226"/>
              <a:gd name="connsiteX54" fmla="*/ 4921303 w 9662615"/>
              <a:gd name="connsiteY54" fmla="*/ 1575379 h 1692226"/>
              <a:gd name="connsiteX55" fmla="*/ 4871726 w 9662615"/>
              <a:gd name="connsiteY55" fmla="*/ 1570584 h 1692226"/>
              <a:gd name="connsiteX56" fmla="*/ 4847242 w 9662615"/>
              <a:gd name="connsiteY56" fmla="*/ 1621094 h 1692226"/>
              <a:gd name="connsiteX57" fmla="*/ 4809131 w 9662615"/>
              <a:gd name="connsiteY57" fmla="*/ 1692226 h 1692226"/>
              <a:gd name="connsiteX58" fmla="*/ 4791466 w 9662615"/>
              <a:gd name="connsiteY58" fmla="*/ 1561324 h 1692226"/>
              <a:gd name="connsiteX59" fmla="*/ 4784247 w 9662615"/>
              <a:gd name="connsiteY59" fmla="*/ 1562342 h 1692226"/>
              <a:gd name="connsiteX60" fmla="*/ 4735334 w 9662615"/>
              <a:gd name="connsiteY60" fmla="*/ 1581778 h 1692226"/>
              <a:gd name="connsiteX61" fmla="*/ 4697562 w 9662615"/>
              <a:gd name="connsiteY61" fmla="*/ 1551206 h 1692226"/>
              <a:gd name="connsiteX62" fmla="*/ 4662664 w 9662615"/>
              <a:gd name="connsiteY62" fmla="*/ 1573162 h 1692226"/>
              <a:gd name="connsiteX63" fmla="*/ 4603028 w 9662615"/>
              <a:gd name="connsiteY63" fmla="*/ 1568821 h 1692226"/>
              <a:gd name="connsiteX64" fmla="*/ 4541612 w 9662615"/>
              <a:gd name="connsiteY64" fmla="*/ 1545262 h 1692226"/>
              <a:gd name="connsiteX65" fmla="*/ 4422155 w 9662615"/>
              <a:gd name="connsiteY65" fmla="*/ 1542059 h 1692226"/>
              <a:gd name="connsiteX66" fmla="*/ 4221826 w 9662615"/>
              <a:gd name="connsiteY66" fmla="*/ 1508923 h 1692226"/>
              <a:gd name="connsiteX67" fmla="*/ 4096601 w 9662615"/>
              <a:gd name="connsiteY67" fmla="*/ 1521563 h 1692226"/>
              <a:gd name="connsiteX68" fmla="*/ 3970635 w 9662615"/>
              <a:gd name="connsiteY68" fmla="*/ 1544815 h 1692226"/>
              <a:gd name="connsiteX69" fmla="*/ 3833906 w 9662615"/>
              <a:gd name="connsiteY69" fmla="*/ 1516637 h 1692226"/>
              <a:gd name="connsiteX70" fmla="*/ 3696258 w 9662615"/>
              <a:gd name="connsiteY70" fmla="*/ 1537563 h 1692226"/>
              <a:gd name="connsiteX71" fmla="*/ 3594070 w 9662615"/>
              <a:gd name="connsiteY71" fmla="*/ 1509422 h 1692226"/>
              <a:gd name="connsiteX72" fmla="*/ 3565233 w 9662615"/>
              <a:gd name="connsiteY72" fmla="*/ 1515122 h 1692226"/>
              <a:gd name="connsiteX73" fmla="*/ 3560267 w 9662615"/>
              <a:gd name="connsiteY73" fmla="*/ 1516288 h 1692226"/>
              <a:gd name="connsiteX74" fmla="*/ 3540258 w 9662615"/>
              <a:gd name="connsiteY74" fmla="*/ 1516976 h 1692226"/>
              <a:gd name="connsiteX75" fmla="*/ 3534780 w 9662615"/>
              <a:gd name="connsiteY75" fmla="*/ 1522141 h 1692226"/>
              <a:gd name="connsiteX76" fmla="*/ 3504783 w 9662615"/>
              <a:gd name="connsiteY76" fmla="*/ 1526739 h 1692226"/>
              <a:gd name="connsiteX77" fmla="*/ 3430805 w 9662615"/>
              <a:gd name="connsiteY77" fmla="*/ 1542521 h 1692226"/>
              <a:gd name="connsiteX78" fmla="*/ 3292707 w 9662615"/>
              <a:gd name="connsiteY78" fmla="*/ 1520490 h 1692226"/>
              <a:gd name="connsiteX79" fmla="*/ 3187872 w 9662615"/>
              <a:gd name="connsiteY79" fmla="*/ 1519991 h 1692226"/>
              <a:gd name="connsiteX80" fmla="*/ 3148026 w 9662615"/>
              <a:gd name="connsiteY80" fmla="*/ 1524777 h 1692226"/>
              <a:gd name="connsiteX81" fmla="*/ 3092394 w 9662615"/>
              <a:gd name="connsiteY81" fmla="*/ 1528115 h 1692226"/>
              <a:gd name="connsiteX82" fmla="*/ 2994200 w 9662615"/>
              <a:gd name="connsiteY82" fmla="*/ 1537857 h 1692226"/>
              <a:gd name="connsiteX83" fmla="*/ 2862301 w 9662615"/>
              <a:gd name="connsiteY83" fmla="*/ 1544250 h 1692226"/>
              <a:gd name="connsiteX84" fmla="*/ 2766335 w 9662615"/>
              <a:gd name="connsiteY84" fmla="*/ 1527662 h 1692226"/>
              <a:gd name="connsiteX85" fmla="*/ 2757836 w 9662615"/>
              <a:gd name="connsiteY85" fmla="*/ 1531371 h 1692226"/>
              <a:gd name="connsiteX86" fmla="*/ 2691555 w 9662615"/>
              <a:gd name="connsiteY86" fmla="*/ 1530283 h 1692226"/>
              <a:gd name="connsiteX87" fmla="*/ 2491676 w 9662615"/>
              <a:gd name="connsiteY87" fmla="*/ 1500859 h 1692226"/>
              <a:gd name="connsiteX88" fmla="*/ 2378036 w 9662615"/>
              <a:gd name="connsiteY88" fmla="*/ 1520645 h 1692226"/>
              <a:gd name="connsiteX89" fmla="*/ 2284269 w 9662615"/>
              <a:gd name="connsiteY89" fmla="*/ 1503068 h 1692226"/>
              <a:gd name="connsiteX90" fmla="*/ 2207104 w 9662615"/>
              <a:gd name="connsiteY90" fmla="*/ 1508888 h 1692226"/>
              <a:gd name="connsiteX91" fmla="*/ 2149226 w 9662615"/>
              <a:gd name="connsiteY91" fmla="*/ 1523409 h 1692226"/>
              <a:gd name="connsiteX92" fmla="*/ 2084783 w 9662615"/>
              <a:gd name="connsiteY92" fmla="*/ 1524245 h 1692226"/>
              <a:gd name="connsiteX93" fmla="*/ 2070075 w 9662615"/>
              <a:gd name="connsiteY93" fmla="*/ 1511285 h 1692226"/>
              <a:gd name="connsiteX94" fmla="*/ 2001057 w 9662615"/>
              <a:gd name="connsiteY94" fmla="*/ 1516449 h 1692226"/>
              <a:gd name="connsiteX95" fmla="*/ 1896330 w 9662615"/>
              <a:gd name="connsiteY95" fmla="*/ 1525725 h 1692226"/>
              <a:gd name="connsiteX96" fmla="*/ 1835994 w 9662615"/>
              <a:gd name="connsiteY96" fmla="*/ 1527678 h 1692226"/>
              <a:gd name="connsiteX97" fmla="*/ 1671119 w 9662615"/>
              <a:gd name="connsiteY97" fmla="*/ 1536701 h 1692226"/>
              <a:gd name="connsiteX98" fmla="*/ 1601337 w 9662615"/>
              <a:gd name="connsiteY98" fmla="*/ 1548552 h 1692226"/>
              <a:gd name="connsiteX99" fmla="*/ 1407755 w 9662615"/>
              <a:gd name="connsiteY99" fmla="*/ 1571444 h 1692226"/>
              <a:gd name="connsiteX100" fmla="*/ 1271994 w 9662615"/>
              <a:gd name="connsiteY100" fmla="*/ 1579471 h 1692226"/>
              <a:gd name="connsiteX101" fmla="*/ 1249226 w 9662615"/>
              <a:gd name="connsiteY101" fmla="*/ 1583140 h 1692226"/>
              <a:gd name="connsiteX102" fmla="*/ 1217719 w 9662615"/>
              <a:gd name="connsiteY102" fmla="*/ 1580863 h 1692226"/>
              <a:gd name="connsiteX103" fmla="*/ 1091432 w 9662615"/>
              <a:gd name="connsiteY103" fmla="*/ 1571003 h 1692226"/>
              <a:gd name="connsiteX104" fmla="*/ 992039 w 9662615"/>
              <a:gd name="connsiteY104" fmla="*/ 1556662 h 1692226"/>
              <a:gd name="connsiteX105" fmla="*/ 868264 w 9662615"/>
              <a:gd name="connsiteY105" fmla="*/ 1566392 h 1692226"/>
              <a:gd name="connsiteX106" fmla="*/ 792765 w 9662615"/>
              <a:gd name="connsiteY106" fmla="*/ 1563102 h 1692226"/>
              <a:gd name="connsiteX107" fmla="*/ 669055 w 9662615"/>
              <a:gd name="connsiteY107" fmla="*/ 1543638 h 1692226"/>
              <a:gd name="connsiteX108" fmla="*/ 506152 w 9662615"/>
              <a:gd name="connsiteY108" fmla="*/ 1549124 h 1692226"/>
              <a:gd name="connsiteX109" fmla="*/ 472797 w 9662615"/>
              <a:gd name="connsiteY109" fmla="*/ 1568904 h 1692226"/>
              <a:gd name="connsiteX110" fmla="*/ 427864 w 9662615"/>
              <a:gd name="connsiteY110" fmla="*/ 1580848 h 1692226"/>
              <a:gd name="connsiteX111" fmla="*/ 408381 w 9662615"/>
              <a:gd name="connsiteY111" fmla="*/ 1552940 h 1692226"/>
              <a:gd name="connsiteX112" fmla="*/ 267163 w 9662615"/>
              <a:gd name="connsiteY112" fmla="*/ 1531913 h 1692226"/>
              <a:gd name="connsiteX113" fmla="*/ 196644 w 9662615"/>
              <a:gd name="connsiteY113" fmla="*/ 1524565 h 1692226"/>
              <a:gd name="connsiteX114" fmla="*/ 86819 w 9662615"/>
              <a:gd name="connsiteY114" fmla="*/ 1519517 h 1692226"/>
              <a:gd name="connsiteX115" fmla="*/ 53369 w 9662615"/>
              <a:gd name="connsiteY115" fmla="*/ 1516853 h 1692226"/>
              <a:gd name="connsiteX116" fmla="*/ 2359 w 9662615"/>
              <a:gd name="connsiteY116" fmla="*/ 1515247 h 1692226"/>
              <a:gd name="connsiteX117" fmla="*/ 0 w 9662615"/>
              <a:gd name="connsiteY117" fmla="*/ 1514932 h 1692226"/>
              <a:gd name="connsiteX118" fmla="*/ 0 w 9662615"/>
              <a:gd name="connsiteY118" fmla="*/ 0 h 1692226"/>
              <a:gd name="connsiteX0" fmla="*/ 0 w 9662615"/>
              <a:gd name="connsiteY0" fmla="*/ 0 h 1621094"/>
              <a:gd name="connsiteX1" fmla="*/ 9662615 w 9662615"/>
              <a:gd name="connsiteY1" fmla="*/ 0 h 1621094"/>
              <a:gd name="connsiteX2" fmla="*/ 9662615 w 9662615"/>
              <a:gd name="connsiteY2" fmla="*/ 1280346 h 1621094"/>
              <a:gd name="connsiteX3" fmla="*/ 9658420 w 9662615"/>
              <a:gd name="connsiteY3" fmla="*/ 1280106 h 1621094"/>
              <a:gd name="connsiteX4" fmla="*/ 9469546 w 9662615"/>
              <a:gd name="connsiteY4" fmla="*/ 1289837 h 1621094"/>
              <a:gd name="connsiteX5" fmla="*/ 9385895 w 9662615"/>
              <a:gd name="connsiteY5" fmla="*/ 1269203 h 1621094"/>
              <a:gd name="connsiteX6" fmla="*/ 9144767 w 9662615"/>
              <a:gd name="connsiteY6" fmla="*/ 1264120 h 1621094"/>
              <a:gd name="connsiteX7" fmla="*/ 8837252 w 9662615"/>
              <a:gd name="connsiteY7" fmla="*/ 1350515 h 1621094"/>
              <a:gd name="connsiteX8" fmla="*/ 8705466 w 9662615"/>
              <a:gd name="connsiteY8" fmla="*/ 1342419 h 1621094"/>
              <a:gd name="connsiteX9" fmla="*/ 8652221 w 9662615"/>
              <a:gd name="connsiteY9" fmla="*/ 1326906 h 1621094"/>
              <a:gd name="connsiteX10" fmla="*/ 8632312 w 9662615"/>
              <a:gd name="connsiteY10" fmla="*/ 1326025 h 1621094"/>
              <a:gd name="connsiteX11" fmla="*/ 8591582 w 9662615"/>
              <a:gd name="connsiteY11" fmla="*/ 1341666 h 1621094"/>
              <a:gd name="connsiteX12" fmla="*/ 8537336 w 9662615"/>
              <a:gd name="connsiteY12" fmla="*/ 1341684 h 1621094"/>
              <a:gd name="connsiteX13" fmla="*/ 8472508 w 9662615"/>
              <a:gd name="connsiteY13" fmla="*/ 1363109 h 1621094"/>
              <a:gd name="connsiteX14" fmla="*/ 8258477 w 9662615"/>
              <a:gd name="connsiteY14" fmla="*/ 1370666 h 1621094"/>
              <a:gd name="connsiteX15" fmla="*/ 8197961 w 9662615"/>
              <a:gd name="connsiteY15" fmla="*/ 1392804 h 1621094"/>
              <a:gd name="connsiteX16" fmla="*/ 8171196 w 9662615"/>
              <a:gd name="connsiteY16" fmla="*/ 1397216 h 1621094"/>
              <a:gd name="connsiteX17" fmla="*/ 8127667 w 9662615"/>
              <a:gd name="connsiteY17" fmla="*/ 1418254 h 1621094"/>
              <a:gd name="connsiteX18" fmla="*/ 7974579 w 9662615"/>
              <a:gd name="connsiteY18" fmla="*/ 1383439 h 1621094"/>
              <a:gd name="connsiteX19" fmla="*/ 7768351 w 9662615"/>
              <a:gd name="connsiteY19" fmla="*/ 1395051 h 1621094"/>
              <a:gd name="connsiteX20" fmla="*/ 7635985 w 9662615"/>
              <a:gd name="connsiteY20" fmla="*/ 1386363 h 1621094"/>
              <a:gd name="connsiteX21" fmla="*/ 7466069 w 9662615"/>
              <a:gd name="connsiteY21" fmla="*/ 1377654 h 1621094"/>
              <a:gd name="connsiteX22" fmla="*/ 7355642 w 9662615"/>
              <a:gd name="connsiteY22" fmla="*/ 1407761 h 1621094"/>
              <a:gd name="connsiteX23" fmla="*/ 7151610 w 9662615"/>
              <a:gd name="connsiteY23" fmla="*/ 1397856 h 1621094"/>
              <a:gd name="connsiteX24" fmla="*/ 7082147 w 9662615"/>
              <a:gd name="connsiteY24" fmla="*/ 1406113 h 1621094"/>
              <a:gd name="connsiteX25" fmla="*/ 7014958 w 9662615"/>
              <a:gd name="connsiteY25" fmla="*/ 1396883 h 1621094"/>
              <a:gd name="connsiteX26" fmla="*/ 6907567 w 9662615"/>
              <a:gd name="connsiteY26" fmla="*/ 1419149 h 1621094"/>
              <a:gd name="connsiteX27" fmla="*/ 6748428 w 9662615"/>
              <a:gd name="connsiteY27" fmla="*/ 1420308 h 1621094"/>
              <a:gd name="connsiteX28" fmla="*/ 6654257 w 9662615"/>
              <a:gd name="connsiteY28" fmla="*/ 1424143 h 1621094"/>
              <a:gd name="connsiteX29" fmla="*/ 6620123 w 9662615"/>
              <a:gd name="connsiteY29" fmla="*/ 1430535 h 1621094"/>
              <a:gd name="connsiteX30" fmla="*/ 6571355 w 9662615"/>
              <a:gd name="connsiteY30" fmla="*/ 1436144 h 1621094"/>
              <a:gd name="connsiteX31" fmla="*/ 6486557 w 9662615"/>
              <a:gd name="connsiteY31" fmla="*/ 1449861 h 1621094"/>
              <a:gd name="connsiteX32" fmla="*/ 6370419 w 9662615"/>
              <a:gd name="connsiteY32" fmla="*/ 1461649 h 1621094"/>
              <a:gd name="connsiteX33" fmla="*/ 6278839 w 9662615"/>
              <a:gd name="connsiteY33" fmla="*/ 1449160 h 1621094"/>
              <a:gd name="connsiteX34" fmla="*/ 6272455 w 9662615"/>
              <a:gd name="connsiteY34" fmla="*/ 1453191 h 1621094"/>
              <a:gd name="connsiteX35" fmla="*/ 6212659 w 9662615"/>
              <a:gd name="connsiteY35" fmla="*/ 1454850 h 1621094"/>
              <a:gd name="connsiteX36" fmla="*/ 6069317 w 9662615"/>
              <a:gd name="connsiteY36" fmla="*/ 1445838 h 1621094"/>
              <a:gd name="connsiteX37" fmla="*/ 5878477 w 9662615"/>
              <a:gd name="connsiteY37" fmla="*/ 1439180 h 1621094"/>
              <a:gd name="connsiteX38" fmla="*/ 5838387 w 9662615"/>
              <a:gd name="connsiteY38" fmla="*/ 1444679 h 1621094"/>
              <a:gd name="connsiteX39" fmla="*/ 5771136 w 9662615"/>
              <a:gd name="connsiteY39" fmla="*/ 1453639 h 1621094"/>
              <a:gd name="connsiteX40" fmla="*/ 5724081 w 9662615"/>
              <a:gd name="connsiteY40" fmla="*/ 1470431 h 1621094"/>
              <a:gd name="connsiteX41" fmla="*/ 5666577 w 9662615"/>
              <a:gd name="connsiteY41" fmla="*/ 1473921 h 1621094"/>
              <a:gd name="connsiteX42" fmla="*/ 5649068 w 9662615"/>
              <a:gd name="connsiteY42" fmla="*/ 1461676 h 1621094"/>
              <a:gd name="connsiteX43" fmla="*/ 5588902 w 9662615"/>
              <a:gd name="connsiteY43" fmla="*/ 1469647 h 1621094"/>
              <a:gd name="connsiteX44" fmla="*/ 5498090 w 9662615"/>
              <a:gd name="connsiteY44" fmla="*/ 1483173 h 1621094"/>
              <a:gd name="connsiteX45" fmla="*/ 5444641 w 9662615"/>
              <a:gd name="connsiteY45" fmla="*/ 1487602 h 1621094"/>
              <a:gd name="connsiteX46" fmla="*/ 5299812 w 9662615"/>
              <a:gd name="connsiteY46" fmla="*/ 1503362 h 1621094"/>
              <a:gd name="connsiteX47" fmla="*/ 5213947 w 9662615"/>
              <a:gd name="connsiteY47" fmla="*/ 1516637 h 1621094"/>
              <a:gd name="connsiteX48" fmla="*/ 5090342 w 9662615"/>
              <a:gd name="connsiteY48" fmla="*/ 1546680 h 1621094"/>
              <a:gd name="connsiteX49" fmla="*/ 5129812 w 9662615"/>
              <a:gd name="connsiteY49" fmla="*/ 1521277 h 1621094"/>
              <a:gd name="connsiteX50" fmla="*/ 5059484 w 9662615"/>
              <a:gd name="connsiteY50" fmla="*/ 1546802 h 1621094"/>
              <a:gd name="connsiteX51" fmla="*/ 5038524 w 9662615"/>
              <a:gd name="connsiteY51" fmla="*/ 1545675 h 1621094"/>
              <a:gd name="connsiteX52" fmla="*/ 5026564 w 9662615"/>
              <a:gd name="connsiteY52" fmla="*/ 1545376 h 1621094"/>
              <a:gd name="connsiteX53" fmla="*/ 4969433 w 9662615"/>
              <a:gd name="connsiteY53" fmla="*/ 1550865 h 1621094"/>
              <a:gd name="connsiteX54" fmla="*/ 4921303 w 9662615"/>
              <a:gd name="connsiteY54" fmla="*/ 1575379 h 1621094"/>
              <a:gd name="connsiteX55" fmla="*/ 4871726 w 9662615"/>
              <a:gd name="connsiteY55" fmla="*/ 1570584 h 1621094"/>
              <a:gd name="connsiteX56" fmla="*/ 4847242 w 9662615"/>
              <a:gd name="connsiteY56" fmla="*/ 1621094 h 1621094"/>
              <a:gd name="connsiteX57" fmla="*/ 4821058 w 9662615"/>
              <a:gd name="connsiteY57" fmla="*/ 1553078 h 1621094"/>
              <a:gd name="connsiteX58" fmla="*/ 4791466 w 9662615"/>
              <a:gd name="connsiteY58" fmla="*/ 1561324 h 1621094"/>
              <a:gd name="connsiteX59" fmla="*/ 4784247 w 9662615"/>
              <a:gd name="connsiteY59" fmla="*/ 1562342 h 1621094"/>
              <a:gd name="connsiteX60" fmla="*/ 4735334 w 9662615"/>
              <a:gd name="connsiteY60" fmla="*/ 1581778 h 1621094"/>
              <a:gd name="connsiteX61" fmla="*/ 4697562 w 9662615"/>
              <a:gd name="connsiteY61" fmla="*/ 1551206 h 1621094"/>
              <a:gd name="connsiteX62" fmla="*/ 4662664 w 9662615"/>
              <a:gd name="connsiteY62" fmla="*/ 1573162 h 1621094"/>
              <a:gd name="connsiteX63" fmla="*/ 4603028 w 9662615"/>
              <a:gd name="connsiteY63" fmla="*/ 1568821 h 1621094"/>
              <a:gd name="connsiteX64" fmla="*/ 4541612 w 9662615"/>
              <a:gd name="connsiteY64" fmla="*/ 1545262 h 1621094"/>
              <a:gd name="connsiteX65" fmla="*/ 4422155 w 9662615"/>
              <a:gd name="connsiteY65" fmla="*/ 1542059 h 1621094"/>
              <a:gd name="connsiteX66" fmla="*/ 4221826 w 9662615"/>
              <a:gd name="connsiteY66" fmla="*/ 1508923 h 1621094"/>
              <a:gd name="connsiteX67" fmla="*/ 4096601 w 9662615"/>
              <a:gd name="connsiteY67" fmla="*/ 1521563 h 1621094"/>
              <a:gd name="connsiteX68" fmla="*/ 3970635 w 9662615"/>
              <a:gd name="connsiteY68" fmla="*/ 1544815 h 1621094"/>
              <a:gd name="connsiteX69" fmla="*/ 3833906 w 9662615"/>
              <a:gd name="connsiteY69" fmla="*/ 1516637 h 1621094"/>
              <a:gd name="connsiteX70" fmla="*/ 3696258 w 9662615"/>
              <a:gd name="connsiteY70" fmla="*/ 1537563 h 1621094"/>
              <a:gd name="connsiteX71" fmla="*/ 3594070 w 9662615"/>
              <a:gd name="connsiteY71" fmla="*/ 1509422 h 1621094"/>
              <a:gd name="connsiteX72" fmla="*/ 3565233 w 9662615"/>
              <a:gd name="connsiteY72" fmla="*/ 1515122 h 1621094"/>
              <a:gd name="connsiteX73" fmla="*/ 3560267 w 9662615"/>
              <a:gd name="connsiteY73" fmla="*/ 1516288 h 1621094"/>
              <a:gd name="connsiteX74" fmla="*/ 3540258 w 9662615"/>
              <a:gd name="connsiteY74" fmla="*/ 1516976 h 1621094"/>
              <a:gd name="connsiteX75" fmla="*/ 3534780 w 9662615"/>
              <a:gd name="connsiteY75" fmla="*/ 1522141 h 1621094"/>
              <a:gd name="connsiteX76" fmla="*/ 3504783 w 9662615"/>
              <a:gd name="connsiteY76" fmla="*/ 1526739 h 1621094"/>
              <a:gd name="connsiteX77" fmla="*/ 3430805 w 9662615"/>
              <a:gd name="connsiteY77" fmla="*/ 1542521 h 1621094"/>
              <a:gd name="connsiteX78" fmla="*/ 3292707 w 9662615"/>
              <a:gd name="connsiteY78" fmla="*/ 1520490 h 1621094"/>
              <a:gd name="connsiteX79" fmla="*/ 3187872 w 9662615"/>
              <a:gd name="connsiteY79" fmla="*/ 1519991 h 1621094"/>
              <a:gd name="connsiteX80" fmla="*/ 3148026 w 9662615"/>
              <a:gd name="connsiteY80" fmla="*/ 1524777 h 1621094"/>
              <a:gd name="connsiteX81" fmla="*/ 3092394 w 9662615"/>
              <a:gd name="connsiteY81" fmla="*/ 1528115 h 1621094"/>
              <a:gd name="connsiteX82" fmla="*/ 2994200 w 9662615"/>
              <a:gd name="connsiteY82" fmla="*/ 1537857 h 1621094"/>
              <a:gd name="connsiteX83" fmla="*/ 2862301 w 9662615"/>
              <a:gd name="connsiteY83" fmla="*/ 1544250 h 1621094"/>
              <a:gd name="connsiteX84" fmla="*/ 2766335 w 9662615"/>
              <a:gd name="connsiteY84" fmla="*/ 1527662 h 1621094"/>
              <a:gd name="connsiteX85" fmla="*/ 2757836 w 9662615"/>
              <a:gd name="connsiteY85" fmla="*/ 1531371 h 1621094"/>
              <a:gd name="connsiteX86" fmla="*/ 2691555 w 9662615"/>
              <a:gd name="connsiteY86" fmla="*/ 1530283 h 1621094"/>
              <a:gd name="connsiteX87" fmla="*/ 2491676 w 9662615"/>
              <a:gd name="connsiteY87" fmla="*/ 1500859 h 1621094"/>
              <a:gd name="connsiteX88" fmla="*/ 2378036 w 9662615"/>
              <a:gd name="connsiteY88" fmla="*/ 1520645 h 1621094"/>
              <a:gd name="connsiteX89" fmla="*/ 2284269 w 9662615"/>
              <a:gd name="connsiteY89" fmla="*/ 1503068 h 1621094"/>
              <a:gd name="connsiteX90" fmla="*/ 2207104 w 9662615"/>
              <a:gd name="connsiteY90" fmla="*/ 1508888 h 1621094"/>
              <a:gd name="connsiteX91" fmla="*/ 2149226 w 9662615"/>
              <a:gd name="connsiteY91" fmla="*/ 1523409 h 1621094"/>
              <a:gd name="connsiteX92" fmla="*/ 2084783 w 9662615"/>
              <a:gd name="connsiteY92" fmla="*/ 1524245 h 1621094"/>
              <a:gd name="connsiteX93" fmla="*/ 2070075 w 9662615"/>
              <a:gd name="connsiteY93" fmla="*/ 1511285 h 1621094"/>
              <a:gd name="connsiteX94" fmla="*/ 2001057 w 9662615"/>
              <a:gd name="connsiteY94" fmla="*/ 1516449 h 1621094"/>
              <a:gd name="connsiteX95" fmla="*/ 1896330 w 9662615"/>
              <a:gd name="connsiteY95" fmla="*/ 1525725 h 1621094"/>
              <a:gd name="connsiteX96" fmla="*/ 1835994 w 9662615"/>
              <a:gd name="connsiteY96" fmla="*/ 1527678 h 1621094"/>
              <a:gd name="connsiteX97" fmla="*/ 1671119 w 9662615"/>
              <a:gd name="connsiteY97" fmla="*/ 1536701 h 1621094"/>
              <a:gd name="connsiteX98" fmla="*/ 1601337 w 9662615"/>
              <a:gd name="connsiteY98" fmla="*/ 1548552 h 1621094"/>
              <a:gd name="connsiteX99" fmla="*/ 1407755 w 9662615"/>
              <a:gd name="connsiteY99" fmla="*/ 1571444 h 1621094"/>
              <a:gd name="connsiteX100" fmla="*/ 1271994 w 9662615"/>
              <a:gd name="connsiteY100" fmla="*/ 1579471 h 1621094"/>
              <a:gd name="connsiteX101" fmla="*/ 1249226 w 9662615"/>
              <a:gd name="connsiteY101" fmla="*/ 1583140 h 1621094"/>
              <a:gd name="connsiteX102" fmla="*/ 1217719 w 9662615"/>
              <a:gd name="connsiteY102" fmla="*/ 1580863 h 1621094"/>
              <a:gd name="connsiteX103" fmla="*/ 1091432 w 9662615"/>
              <a:gd name="connsiteY103" fmla="*/ 1571003 h 1621094"/>
              <a:gd name="connsiteX104" fmla="*/ 992039 w 9662615"/>
              <a:gd name="connsiteY104" fmla="*/ 1556662 h 1621094"/>
              <a:gd name="connsiteX105" fmla="*/ 868264 w 9662615"/>
              <a:gd name="connsiteY105" fmla="*/ 1566392 h 1621094"/>
              <a:gd name="connsiteX106" fmla="*/ 792765 w 9662615"/>
              <a:gd name="connsiteY106" fmla="*/ 1563102 h 1621094"/>
              <a:gd name="connsiteX107" fmla="*/ 669055 w 9662615"/>
              <a:gd name="connsiteY107" fmla="*/ 1543638 h 1621094"/>
              <a:gd name="connsiteX108" fmla="*/ 506152 w 9662615"/>
              <a:gd name="connsiteY108" fmla="*/ 1549124 h 1621094"/>
              <a:gd name="connsiteX109" fmla="*/ 472797 w 9662615"/>
              <a:gd name="connsiteY109" fmla="*/ 1568904 h 1621094"/>
              <a:gd name="connsiteX110" fmla="*/ 427864 w 9662615"/>
              <a:gd name="connsiteY110" fmla="*/ 1580848 h 1621094"/>
              <a:gd name="connsiteX111" fmla="*/ 408381 w 9662615"/>
              <a:gd name="connsiteY111" fmla="*/ 1552940 h 1621094"/>
              <a:gd name="connsiteX112" fmla="*/ 267163 w 9662615"/>
              <a:gd name="connsiteY112" fmla="*/ 1531913 h 1621094"/>
              <a:gd name="connsiteX113" fmla="*/ 196644 w 9662615"/>
              <a:gd name="connsiteY113" fmla="*/ 1524565 h 1621094"/>
              <a:gd name="connsiteX114" fmla="*/ 86819 w 9662615"/>
              <a:gd name="connsiteY114" fmla="*/ 1519517 h 1621094"/>
              <a:gd name="connsiteX115" fmla="*/ 53369 w 9662615"/>
              <a:gd name="connsiteY115" fmla="*/ 1516853 h 1621094"/>
              <a:gd name="connsiteX116" fmla="*/ 2359 w 9662615"/>
              <a:gd name="connsiteY116" fmla="*/ 1515247 h 1621094"/>
              <a:gd name="connsiteX117" fmla="*/ 0 w 9662615"/>
              <a:gd name="connsiteY117" fmla="*/ 1514932 h 1621094"/>
              <a:gd name="connsiteX118" fmla="*/ 0 w 9662615"/>
              <a:gd name="connsiteY118" fmla="*/ 0 h 1621094"/>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1303 w 9662615"/>
              <a:gd name="connsiteY54" fmla="*/ 1575379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5334 w 9662615"/>
              <a:gd name="connsiteY60" fmla="*/ 158177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5334 w 9662615"/>
              <a:gd name="connsiteY60" fmla="*/ 158177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97680"/>
              <a:gd name="connsiteX1" fmla="*/ 9662615 w 9662615"/>
              <a:gd name="connsiteY1" fmla="*/ 0 h 1597680"/>
              <a:gd name="connsiteX2" fmla="*/ 9662615 w 9662615"/>
              <a:gd name="connsiteY2" fmla="*/ 1280346 h 1597680"/>
              <a:gd name="connsiteX3" fmla="*/ 9658420 w 9662615"/>
              <a:gd name="connsiteY3" fmla="*/ 1280106 h 1597680"/>
              <a:gd name="connsiteX4" fmla="*/ 9469546 w 9662615"/>
              <a:gd name="connsiteY4" fmla="*/ 1289837 h 1597680"/>
              <a:gd name="connsiteX5" fmla="*/ 9385895 w 9662615"/>
              <a:gd name="connsiteY5" fmla="*/ 1269203 h 1597680"/>
              <a:gd name="connsiteX6" fmla="*/ 9144767 w 9662615"/>
              <a:gd name="connsiteY6" fmla="*/ 1264120 h 1597680"/>
              <a:gd name="connsiteX7" fmla="*/ 8837252 w 9662615"/>
              <a:gd name="connsiteY7" fmla="*/ 1350515 h 1597680"/>
              <a:gd name="connsiteX8" fmla="*/ 8705466 w 9662615"/>
              <a:gd name="connsiteY8" fmla="*/ 1342419 h 1597680"/>
              <a:gd name="connsiteX9" fmla="*/ 8652221 w 9662615"/>
              <a:gd name="connsiteY9" fmla="*/ 1326906 h 1597680"/>
              <a:gd name="connsiteX10" fmla="*/ 8632312 w 9662615"/>
              <a:gd name="connsiteY10" fmla="*/ 1326025 h 1597680"/>
              <a:gd name="connsiteX11" fmla="*/ 8591582 w 9662615"/>
              <a:gd name="connsiteY11" fmla="*/ 1341666 h 1597680"/>
              <a:gd name="connsiteX12" fmla="*/ 8537336 w 9662615"/>
              <a:gd name="connsiteY12" fmla="*/ 1341684 h 1597680"/>
              <a:gd name="connsiteX13" fmla="*/ 8472508 w 9662615"/>
              <a:gd name="connsiteY13" fmla="*/ 1363109 h 1597680"/>
              <a:gd name="connsiteX14" fmla="*/ 8258477 w 9662615"/>
              <a:gd name="connsiteY14" fmla="*/ 1370666 h 1597680"/>
              <a:gd name="connsiteX15" fmla="*/ 8197961 w 9662615"/>
              <a:gd name="connsiteY15" fmla="*/ 1392804 h 1597680"/>
              <a:gd name="connsiteX16" fmla="*/ 8171196 w 9662615"/>
              <a:gd name="connsiteY16" fmla="*/ 1397216 h 1597680"/>
              <a:gd name="connsiteX17" fmla="*/ 8127667 w 9662615"/>
              <a:gd name="connsiteY17" fmla="*/ 1418254 h 1597680"/>
              <a:gd name="connsiteX18" fmla="*/ 7974579 w 9662615"/>
              <a:gd name="connsiteY18" fmla="*/ 1383439 h 1597680"/>
              <a:gd name="connsiteX19" fmla="*/ 7768351 w 9662615"/>
              <a:gd name="connsiteY19" fmla="*/ 1395051 h 1597680"/>
              <a:gd name="connsiteX20" fmla="*/ 7635985 w 9662615"/>
              <a:gd name="connsiteY20" fmla="*/ 1386363 h 1597680"/>
              <a:gd name="connsiteX21" fmla="*/ 7466069 w 9662615"/>
              <a:gd name="connsiteY21" fmla="*/ 1377654 h 1597680"/>
              <a:gd name="connsiteX22" fmla="*/ 7355642 w 9662615"/>
              <a:gd name="connsiteY22" fmla="*/ 1407761 h 1597680"/>
              <a:gd name="connsiteX23" fmla="*/ 7151610 w 9662615"/>
              <a:gd name="connsiteY23" fmla="*/ 1397856 h 1597680"/>
              <a:gd name="connsiteX24" fmla="*/ 7082147 w 9662615"/>
              <a:gd name="connsiteY24" fmla="*/ 1406113 h 1597680"/>
              <a:gd name="connsiteX25" fmla="*/ 7014958 w 9662615"/>
              <a:gd name="connsiteY25" fmla="*/ 1396883 h 1597680"/>
              <a:gd name="connsiteX26" fmla="*/ 6907567 w 9662615"/>
              <a:gd name="connsiteY26" fmla="*/ 1419149 h 1597680"/>
              <a:gd name="connsiteX27" fmla="*/ 6748428 w 9662615"/>
              <a:gd name="connsiteY27" fmla="*/ 1420308 h 1597680"/>
              <a:gd name="connsiteX28" fmla="*/ 6654257 w 9662615"/>
              <a:gd name="connsiteY28" fmla="*/ 1424143 h 1597680"/>
              <a:gd name="connsiteX29" fmla="*/ 6620123 w 9662615"/>
              <a:gd name="connsiteY29" fmla="*/ 1430535 h 1597680"/>
              <a:gd name="connsiteX30" fmla="*/ 6571355 w 9662615"/>
              <a:gd name="connsiteY30" fmla="*/ 1436144 h 1597680"/>
              <a:gd name="connsiteX31" fmla="*/ 6486557 w 9662615"/>
              <a:gd name="connsiteY31" fmla="*/ 1449861 h 1597680"/>
              <a:gd name="connsiteX32" fmla="*/ 6370419 w 9662615"/>
              <a:gd name="connsiteY32" fmla="*/ 1461649 h 1597680"/>
              <a:gd name="connsiteX33" fmla="*/ 6278839 w 9662615"/>
              <a:gd name="connsiteY33" fmla="*/ 1449160 h 1597680"/>
              <a:gd name="connsiteX34" fmla="*/ 6272455 w 9662615"/>
              <a:gd name="connsiteY34" fmla="*/ 1453191 h 1597680"/>
              <a:gd name="connsiteX35" fmla="*/ 6212659 w 9662615"/>
              <a:gd name="connsiteY35" fmla="*/ 1454850 h 1597680"/>
              <a:gd name="connsiteX36" fmla="*/ 6069317 w 9662615"/>
              <a:gd name="connsiteY36" fmla="*/ 1445838 h 1597680"/>
              <a:gd name="connsiteX37" fmla="*/ 5878477 w 9662615"/>
              <a:gd name="connsiteY37" fmla="*/ 1439180 h 1597680"/>
              <a:gd name="connsiteX38" fmla="*/ 5838387 w 9662615"/>
              <a:gd name="connsiteY38" fmla="*/ 1444679 h 1597680"/>
              <a:gd name="connsiteX39" fmla="*/ 5771136 w 9662615"/>
              <a:gd name="connsiteY39" fmla="*/ 1453639 h 1597680"/>
              <a:gd name="connsiteX40" fmla="*/ 5724081 w 9662615"/>
              <a:gd name="connsiteY40" fmla="*/ 1470431 h 1597680"/>
              <a:gd name="connsiteX41" fmla="*/ 5666577 w 9662615"/>
              <a:gd name="connsiteY41" fmla="*/ 1473921 h 1597680"/>
              <a:gd name="connsiteX42" fmla="*/ 5649068 w 9662615"/>
              <a:gd name="connsiteY42" fmla="*/ 1461676 h 1597680"/>
              <a:gd name="connsiteX43" fmla="*/ 5588902 w 9662615"/>
              <a:gd name="connsiteY43" fmla="*/ 1469647 h 1597680"/>
              <a:gd name="connsiteX44" fmla="*/ 5498090 w 9662615"/>
              <a:gd name="connsiteY44" fmla="*/ 1483173 h 1597680"/>
              <a:gd name="connsiteX45" fmla="*/ 5444641 w 9662615"/>
              <a:gd name="connsiteY45" fmla="*/ 1487602 h 1597680"/>
              <a:gd name="connsiteX46" fmla="*/ 5299812 w 9662615"/>
              <a:gd name="connsiteY46" fmla="*/ 1503362 h 1597680"/>
              <a:gd name="connsiteX47" fmla="*/ 5213947 w 9662615"/>
              <a:gd name="connsiteY47" fmla="*/ 1516637 h 1597680"/>
              <a:gd name="connsiteX48" fmla="*/ 5090342 w 9662615"/>
              <a:gd name="connsiteY48" fmla="*/ 1546680 h 1597680"/>
              <a:gd name="connsiteX49" fmla="*/ 5129812 w 9662615"/>
              <a:gd name="connsiteY49" fmla="*/ 1521277 h 1597680"/>
              <a:gd name="connsiteX50" fmla="*/ 5059484 w 9662615"/>
              <a:gd name="connsiteY50" fmla="*/ 1546802 h 1597680"/>
              <a:gd name="connsiteX51" fmla="*/ 5038524 w 9662615"/>
              <a:gd name="connsiteY51" fmla="*/ 1545675 h 1597680"/>
              <a:gd name="connsiteX52" fmla="*/ 5026564 w 9662615"/>
              <a:gd name="connsiteY52" fmla="*/ 1545376 h 1597680"/>
              <a:gd name="connsiteX53" fmla="*/ 4969433 w 9662615"/>
              <a:gd name="connsiteY53" fmla="*/ 1550865 h 1597680"/>
              <a:gd name="connsiteX54" fmla="*/ 4929254 w 9662615"/>
              <a:gd name="connsiteY54" fmla="*/ 1563452 h 1597680"/>
              <a:gd name="connsiteX55" fmla="*/ 4871726 w 9662615"/>
              <a:gd name="connsiteY55" fmla="*/ 1570584 h 1597680"/>
              <a:gd name="connsiteX56" fmla="*/ 4843267 w 9662615"/>
              <a:gd name="connsiteY56" fmla="*/ 1561459 h 1597680"/>
              <a:gd name="connsiteX57" fmla="*/ 4821058 w 9662615"/>
              <a:gd name="connsiteY57" fmla="*/ 1553078 h 1597680"/>
              <a:gd name="connsiteX58" fmla="*/ 4791466 w 9662615"/>
              <a:gd name="connsiteY58" fmla="*/ 1561324 h 1597680"/>
              <a:gd name="connsiteX59" fmla="*/ 4784247 w 9662615"/>
              <a:gd name="connsiteY59" fmla="*/ 1562342 h 1597680"/>
              <a:gd name="connsiteX60" fmla="*/ 4743285 w 9662615"/>
              <a:gd name="connsiteY60" fmla="*/ 1597680 h 1597680"/>
              <a:gd name="connsiteX61" fmla="*/ 4697562 w 9662615"/>
              <a:gd name="connsiteY61" fmla="*/ 1551206 h 1597680"/>
              <a:gd name="connsiteX62" fmla="*/ 4662664 w 9662615"/>
              <a:gd name="connsiteY62" fmla="*/ 1573162 h 1597680"/>
              <a:gd name="connsiteX63" fmla="*/ 4603028 w 9662615"/>
              <a:gd name="connsiteY63" fmla="*/ 1568821 h 1597680"/>
              <a:gd name="connsiteX64" fmla="*/ 4541612 w 9662615"/>
              <a:gd name="connsiteY64" fmla="*/ 1545262 h 1597680"/>
              <a:gd name="connsiteX65" fmla="*/ 4422155 w 9662615"/>
              <a:gd name="connsiteY65" fmla="*/ 1542059 h 1597680"/>
              <a:gd name="connsiteX66" fmla="*/ 4221826 w 9662615"/>
              <a:gd name="connsiteY66" fmla="*/ 1508923 h 1597680"/>
              <a:gd name="connsiteX67" fmla="*/ 4096601 w 9662615"/>
              <a:gd name="connsiteY67" fmla="*/ 1521563 h 1597680"/>
              <a:gd name="connsiteX68" fmla="*/ 3970635 w 9662615"/>
              <a:gd name="connsiteY68" fmla="*/ 1544815 h 1597680"/>
              <a:gd name="connsiteX69" fmla="*/ 3833906 w 9662615"/>
              <a:gd name="connsiteY69" fmla="*/ 1516637 h 1597680"/>
              <a:gd name="connsiteX70" fmla="*/ 3696258 w 9662615"/>
              <a:gd name="connsiteY70" fmla="*/ 1537563 h 1597680"/>
              <a:gd name="connsiteX71" fmla="*/ 3594070 w 9662615"/>
              <a:gd name="connsiteY71" fmla="*/ 1509422 h 1597680"/>
              <a:gd name="connsiteX72" fmla="*/ 3565233 w 9662615"/>
              <a:gd name="connsiteY72" fmla="*/ 1515122 h 1597680"/>
              <a:gd name="connsiteX73" fmla="*/ 3560267 w 9662615"/>
              <a:gd name="connsiteY73" fmla="*/ 1516288 h 1597680"/>
              <a:gd name="connsiteX74" fmla="*/ 3540258 w 9662615"/>
              <a:gd name="connsiteY74" fmla="*/ 1516976 h 1597680"/>
              <a:gd name="connsiteX75" fmla="*/ 3534780 w 9662615"/>
              <a:gd name="connsiteY75" fmla="*/ 1522141 h 1597680"/>
              <a:gd name="connsiteX76" fmla="*/ 3504783 w 9662615"/>
              <a:gd name="connsiteY76" fmla="*/ 1526739 h 1597680"/>
              <a:gd name="connsiteX77" fmla="*/ 3430805 w 9662615"/>
              <a:gd name="connsiteY77" fmla="*/ 1542521 h 1597680"/>
              <a:gd name="connsiteX78" fmla="*/ 3292707 w 9662615"/>
              <a:gd name="connsiteY78" fmla="*/ 1520490 h 1597680"/>
              <a:gd name="connsiteX79" fmla="*/ 3187872 w 9662615"/>
              <a:gd name="connsiteY79" fmla="*/ 1519991 h 1597680"/>
              <a:gd name="connsiteX80" fmla="*/ 3148026 w 9662615"/>
              <a:gd name="connsiteY80" fmla="*/ 1524777 h 1597680"/>
              <a:gd name="connsiteX81" fmla="*/ 3092394 w 9662615"/>
              <a:gd name="connsiteY81" fmla="*/ 1528115 h 1597680"/>
              <a:gd name="connsiteX82" fmla="*/ 2994200 w 9662615"/>
              <a:gd name="connsiteY82" fmla="*/ 1537857 h 1597680"/>
              <a:gd name="connsiteX83" fmla="*/ 2862301 w 9662615"/>
              <a:gd name="connsiteY83" fmla="*/ 1544250 h 1597680"/>
              <a:gd name="connsiteX84" fmla="*/ 2766335 w 9662615"/>
              <a:gd name="connsiteY84" fmla="*/ 1527662 h 1597680"/>
              <a:gd name="connsiteX85" fmla="*/ 2757836 w 9662615"/>
              <a:gd name="connsiteY85" fmla="*/ 1531371 h 1597680"/>
              <a:gd name="connsiteX86" fmla="*/ 2691555 w 9662615"/>
              <a:gd name="connsiteY86" fmla="*/ 1530283 h 1597680"/>
              <a:gd name="connsiteX87" fmla="*/ 2491676 w 9662615"/>
              <a:gd name="connsiteY87" fmla="*/ 1500859 h 1597680"/>
              <a:gd name="connsiteX88" fmla="*/ 2378036 w 9662615"/>
              <a:gd name="connsiteY88" fmla="*/ 1520645 h 1597680"/>
              <a:gd name="connsiteX89" fmla="*/ 2284269 w 9662615"/>
              <a:gd name="connsiteY89" fmla="*/ 1503068 h 1597680"/>
              <a:gd name="connsiteX90" fmla="*/ 2207104 w 9662615"/>
              <a:gd name="connsiteY90" fmla="*/ 1508888 h 1597680"/>
              <a:gd name="connsiteX91" fmla="*/ 2149226 w 9662615"/>
              <a:gd name="connsiteY91" fmla="*/ 1523409 h 1597680"/>
              <a:gd name="connsiteX92" fmla="*/ 2084783 w 9662615"/>
              <a:gd name="connsiteY92" fmla="*/ 1524245 h 1597680"/>
              <a:gd name="connsiteX93" fmla="*/ 2070075 w 9662615"/>
              <a:gd name="connsiteY93" fmla="*/ 1511285 h 1597680"/>
              <a:gd name="connsiteX94" fmla="*/ 2001057 w 9662615"/>
              <a:gd name="connsiteY94" fmla="*/ 1516449 h 1597680"/>
              <a:gd name="connsiteX95" fmla="*/ 1896330 w 9662615"/>
              <a:gd name="connsiteY95" fmla="*/ 1525725 h 1597680"/>
              <a:gd name="connsiteX96" fmla="*/ 1835994 w 9662615"/>
              <a:gd name="connsiteY96" fmla="*/ 1527678 h 1597680"/>
              <a:gd name="connsiteX97" fmla="*/ 1671119 w 9662615"/>
              <a:gd name="connsiteY97" fmla="*/ 1536701 h 1597680"/>
              <a:gd name="connsiteX98" fmla="*/ 1601337 w 9662615"/>
              <a:gd name="connsiteY98" fmla="*/ 1548552 h 1597680"/>
              <a:gd name="connsiteX99" fmla="*/ 1407755 w 9662615"/>
              <a:gd name="connsiteY99" fmla="*/ 1571444 h 1597680"/>
              <a:gd name="connsiteX100" fmla="*/ 1271994 w 9662615"/>
              <a:gd name="connsiteY100" fmla="*/ 1579471 h 1597680"/>
              <a:gd name="connsiteX101" fmla="*/ 1249226 w 9662615"/>
              <a:gd name="connsiteY101" fmla="*/ 1583140 h 1597680"/>
              <a:gd name="connsiteX102" fmla="*/ 1217719 w 9662615"/>
              <a:gd name="connsiteY102" fmla="*/ 1580863 h 1597680"/>
              <a:gd name="connsiteX103" fmla="*/ 1091432 w 9662615"/>
              <a:gd name="connsiteY103" fmla="*/ 1571003 h 1597680"/>
              <a:gd name="connsiteX104" fmla="*/ 992039 w 9662615"/>
              <a:gd name="connsiteY104" fmla="*/ 1556662 h 1597680"/>
              <a:gd name="connsiteX105" fmla="*/ 868264 w 9662615"/>
              <a:gd name="connsiteY105" fmla="*/ 1566392 h 1597680"/>
              <a:gd name="connsiteX106" fmla="*/ 792765 w 9662615"/>
              <a:gd name="connsiteY106" fmla="*/ 1563102 h 1597680"/>
              <a:gd name="connsiteX107" fmla="*/ 669055 w 9662615"/>
              <a:gd name="connsiteY107" fmla="*/ 1543638 h 1597680"/>
              <a:gd name="connsiteX108" fmla="*/ 506152 w 9662615"/>
              <a:gd name="connsiteY108" fmla="*/ 1549124 h 1597680"/>
              <a:gd name="connsiteX109" fmla="*/ 472797 w 9662615"/>
              <a:gd name="connsiteY109" fmla="*/ 1568904 h 1597680"/>
              <a:gd name="connsiteX110" fmla="*/ 427864 w 9662615"/>
              <a:gd name="connsiteY110" fmla="*/ 1580848 h 1597680"/>
              <a:gd name="connsiteX111" fmla="*/ 408381 w 9662615"/>
              <a:gd name="connsiteY111" fmla="*/ 1552940 h 1597680"/>
              <a:gd name="connsiteX112" fmla="*/ 267163 w 9662615"/>
              <a:gd name="connsiteY112" fmla="*/ 1531913 h 1597680"/>
              <a:gd name="connsiteX113" fmla="*/ 196644 w 9662615"/>
              <a:gd name="connsiteY113" fmla="*/ 1524565 h 1597680"/>
              <a:gd name="connsiteX114" fmla="*/ 86819 w 9662615"/>
              <a:gd name="connsiteY114" fmla="*/ 1519517 h 1597680"/>
              <a:gd name="connsiteX115" fmla="*/ 53369 w 9662615"/>
              <a:gd name="connsiteY115" fmla="*/ 1516853 h 1597680"/>
              <a:gd name="connsiteX116" fmla="*/ 2359 w 9662615"/>
              <a:gd name="connsiteY116" fmla="*/ 1515247 h 1597680"/>
              <a:gd name="connsiteX117" fmla="*/ 0 w 9662615"/>
              <a:gd name="connsiteY117" fmla="*/ 1514932 h 1597680"/>
              <a:gd name="connsiteX118" fmla="*/ 0 w 9662615"/>
              <a:gd name="connsiteY118" fmla="*/ 0 h 1597680"/>
              <a:gd name="connsiteX0" fmla="*/ 0 w 9662615"/>
              <a:gd name="connsiteY0" fmla="*/ 0 h 1603753"/>
              <a:gd name="connsiteX1" fmla="*/ 9662615 w 9662615"/>
              <a:gd name="connsiteY1" fmla="*/ 0 h 1603753"/>
              <a:gd name="connsiteX2" fmla="*/ 9662615 w 9662615"/>
              <a:gd name="connsiteY2" fmla="*/ 1280346 h 1603753"/>
              <a:gd name="connsiteX3" fmla="*/ 9658420 w 9662615"/>
              <a:gd name="connsiteY3" fmla="*/ 1280106 h 1603753"/>
              <a:gd name="connsiteX4" fmla="*/ 9469546 w 9662615"/>
              <a:gd name="connsiteY4" fmla="*/ 1289837 h 1603753"/>
              <a:gd name="connsiteX5" fmla="*/ 9385895 w 9662615"/>
              <a:gd name="connsiteY5" fmla="*/ 1269203 h 1603753"/>
              <a:gd name="connsiteX6" fmla="*/ 9144767 w 9662615"/>
              <a:gd name="connsiteY6" fmla="*/ 1264120 h 1603753"/>
              <a:gd name="connsiteX7" fmla="*/ 8837252 w 9662615"/>
              <a:gd name="connsiteY7" fmla="*/ 1350515 h 1603753"/>
              <a:gd name="connsiteX8" fmla="*/ 8705466 w 9662615"/>
              <a:gd name="connsiteY8" fmla="*/ 1342419 h 1603753"/>
              <a:gd name="connsiteX9" fmla="*/ 8652221 w 9662615"/>
              <a:gd name="connsiteY9" fmla="*/ 1326906 h 1603753"/>
              <a:gd name="connsiteX10" fmla="*/ 8632312 w 9662615"/>
              <a:gd name="connsiteY10" fmla="*/ 1326025 h 1603753"/>
              <a:gd name="connsiteX11" fmla="*/ 8591582 w 9662615"/>
              <a:gd name="connsiteY11" fmla="*/ 1341666 h 1603753"/>
              <a:gd name="connsiteX12" fmla="*/ 8537336 w 9662615"/>
              <a:gd name="connsiteY12" fmla="*/ 1341684 h 1603753"/>
              <a:gd name="connsiteX13" fmla="*/ 8472508 w 9662615"/>
              <a:gd name="connsiteY13" fmla="*/ 1363109 h 1603753"/>
              <a:gd name="connsiteX14" fmla="*/ 8258477 w 9662615"/>
              <a:gd name="connsiteY14" fmla="*/ 1370666 h 1603753"/>
              <a:gd name="connsiteX15" fmla="*/ 8197961 w 9662615"/>
              <a:gd name="connsiteY15" fmla="*/ 1392804 h 1603753"/>
              <a:gd name="connsiteX16" fmla="*/ 8171196 w 9662615"/>
              <a:gd name="connsiteY16" fmla="*/ 1397216 h 1603753"/>
              <a:gd name="connsiteX17" fmla="*/ 8127667 w 9662615"/>
              <a:gd name="connsiteY17" fmla="*/ 1418254 h 1603753"/>
              <a:gd name="connsiteX18" fmla="*/ 7974579 w 9662615"/>
              <a:gd name="connsiteY18" fmla="*/ 1383439 h 1603753"/>
              <a:gd name="connsiteX19" fmla="*/ 7768351 w 9662615"/>
              <a:gd name="connsiteY19" fmla="*/ 1395051 h 1603753"/>
              <a:gd name="connsiteX20" fmla="*/ 7635985 w 9662615"/>
              <a:gd name="connsiteY20" fmla="*/ 1386363 h 1603753"/>
              <a:gd name="connsiteX21" fmla="*/ 7466069 w 9662615"/>
              <a:gd name="connsiteY21" fmla="*/ 1377654 h 1603753"/>
              <a:gd name="connsiteX22" fmla="*/ 7355642 w 9662615"/>
              <a:gd name="connsiteY22" fmla="*/ 1407761 h 1603753"/>
              <a:gd name="connsiteX23" fmla="*/ 7151610 w 9662615"/>
              <a:gd name="connsiteY23" fmla="*/ 1397856 h 1603753"/>
              <a:gd name="connsiteX24" fmla="*/ 7082147 w 9662615"/>
              <a:gd name="connsiteY24" fmla="*/ 1406113 h 1603753"/>
              <a:gd name="connsiteX25" fmla="*/ 7014958 w 9662615"/>
              <a:gd name="connsiteY25" fmla="*/ 1396883 h 1603753"/>
              <a:gd name="connsiteX26" fmla="*/ 6907567 w 9662615"/>
              <a:gd name="connsiteY26" fmla="*/ 1419149 h 1603753"/>
              <a:gd name="connsiteX27" fmla="*/ 6748428 w 9662615"/>
              <a:gd name="connsiteY27" fmla="*/ 1420308 h 1603753"/>
              <a:gd name="connsiteX28" fmla="*/ 6654257 w 9662615"/>
              <a:gd name="connsiteY28" fmla="*/ 1424143 h 1603753"/>
              <a:gd name="connsiteX29" fmla="*/ 6620123 w 9662615"/>
              <a:gd name="connsiteY29" fmla="*/ 1430535 h 1603753"/>
              <a:gd name="connsiteX30" fmla="*/ 6571355 w 9662615"/>
              <a:gd name="connsiteY30" fmla="*/ 1436144 h 1603753"/>
              <a:gd name="connsiteX31" fmla="*/ 6486557 w 9662615"/>
              <a:gd name="connsiteY31" fmla="*/ 1449861 h 1603753"/>
              <a:gd name="connsiteX32" fmla="*/ 6370419 w 9662615"/>
              <a:gd name="connsiteY32" fmla="*/ 1461649 h 1603753"/>
              <a:gd name="connsiteX33" fmla="*/ 6278839 w 9662615"/>
              <a:gd name="connsiteY33" fmla="*/ 1449160 h 1603753"/>
              <a:gd name="connsiteX34" fmla="*/ 6272455 w 9662615"/>
              <a:gd name="connsiteY34" fmla="*/ 1453191 h 1603753"/>
              <a:gd name="connsiteX35" fmla="*/ 6212659 w 9662615"/>
              <a:gd name="connsiteY35" fmla="*/ 1454850 h 1603753"/>
              <a:gd name="connsiteX36" fmla="*/ 6069317 w 9662615"/>
              <a:gd name="connsiteY36" fmla="*/ 1445838 h 1603753"/>
              <a:gd name="connsiteX37" fmla="*/ 5878477 w 9662615"/>
              <a:gd name="connsiteY37" fmla="*/ 1439180 h 1603753"/>
              <a:gd name="connsiteX38" fmla="*/ 5838387 w 9662615"/>
              <a:gd name="connsiteY38" fmla="*/ 1444679 h 1603753"/>
              <a:gd name="connsiteX39" fmla="*/ 5771136 w 9662615"/>
              <a:gd name="connsiteY39" fmla="*/ 1453639 h 1603753"/>
              <a:gd name="connsiteX40" fmla="*/ 5724081 w 9662615"/>
              <a:gd name="connsiteY40" fmla="*/ 1470431 h 1603753"/>
              <a:gd name="connsiteX41" fmla="*/ 5666577 w 9662615"/>
              <a:gd name="connsiteY41" fmla="*/ 1473921 h 1603753"/>
              <a:gd name="connsiteX42" fmla="*/ 5649068 w 9662615"/>
              <a:gd name="connsiteY42" fmla="*/ 1461676 h 1603753"/>
              <a:gd name="connsiteX43" fmla="*/ 5588902 w 9662615"/>
              <a:gd name="connsiteY43" fmla="*/ 1469647 h 1603753"/>
              <a:gd name="connsiteX44" fmla="*/ 5498090 w 9662615"/>
              <a:gd name="connsiteY44" fmla="*/ 1483173 h 1603753"/>
              <a:gd name="connsiteX45" fmla="*/ 5444641 w 9662615"/>
              <a:gd name="connsiteY45" fmla="*/ 1487602 h 1603753"/>
              <a:gd name="connsiteX46" fmla="*/ 5299812 w 9662615"/>
              <a:gd name="connsiteY46" fmla="*/ 1503362 h 1603753"/>
              <a:gd name="connsiteX47" fmla="*/ 5213947 w 9662615"/>
              <a:gd name="connsiteY47" fmla="*/ 1516637 h 1603753"/>
              <a:gd name="connsiteX48" fmla="*/ 5090342 w 9662615"/>
              <a:gd name="connsiteY48" fmla="*/ 1546680 h 1603753"/>
              <a:gd name="connsiteX49" fmla="*/ 5129812 w 9662615"/>
              <a:gd name="connsiteY49" fmla="*/ 1521277 h 1603753"/>
              <a:gd name="connsiteX50" fmla="*/ 5059484 w 9662615"/>
              <a:gd name="connsiteY50" fmla="*/ 1546802 h 1603753"/>
              <a:gd name="connsiteX51" fmla="*/ 5038524 w 9662615"/>
              <a:gd name="connsiteY51" fmla="*/ 1545675 h 1603753"/>
              <a:gd name="connsiteX52" fmla="*/ 5026564 w 9662615"/>
              <a:gd name="connsiteY52" fmla="*/ 1545376 h 1603753"/>
              <a:gd name="connsiteX53" fmla="*/ 4969433 w 9662615"/>
              <a:gd name="connsiteY53" fmla="*/ 1550865 h 1603753"/>
              <a:gd name="connsiteX54" fmla="*/ 4929254 w 9662615"/>
              <a:gd name="connsiteY54" fmla="*/ 1563452 h 1603753"/>
              <a:gd name="connsiteX55" fmla="*/ 4871726 w 9662615"/>
              <a:gd name="connsiteY55" fmla="*/ 1570584 h 1603753"/>
              <a:gd name="connsiteX56" fmla="*/ 4843267 w 9662615"/>
              <a:gd name="connsiteY56" fmla="*/ 1561459 h 1603753"/>
              <a:gd name="connsiteX57" fmla="*/ 4821058 w 9662615"/>
              <a:gd name="connsiteY57" fmla="*/ 1553078 h 1603753"/>
              <a:gd name="connsiteX58" fmla="*/ 4791466 w 9662615"/>
              <a:gd name="connsiteY58" fmla="*/ 1561324 h 1603753"/>
              <a:gd name="connsiteX59" fmla="*/ 4784247 w 9662615"/>
              <a:gd name="connsiteY59" fmla="*/ 1562342 h 1603753"/>
              <a:gd name="connsiteX60" fmla="*/ 4743285 w 9662615"/>
              <a:gd name="connsiteY60" fmla="*/ 1597680 h 1603753"/>
              <a:gd name="connsiteX61" fmla="*/ 4697562 w 9662615"/>
              <a:gd name="connsiteY61" fmla="*/ 1551206 h 1603753"/>
              <a:gd name="connsiteX62" fmla="*/ 4662664 w 9662615"/>
              <a:gd name="connsiteY62" fmla="*/ 1573162 h 1603753"/>
              <a:gd name="connsiteX63" fmla="*/ 4603028 w 9662615"/>
              <a:gd name="connsiteY63" fmla="*/ 1568821 h 1603753"/>
              <a:gd name="connsiteX64" fmla="*/ 4541612 w 9662615"/>
              <a:gd name="connsiteY64" fmla="*/ 1545262 h 1603753"/>
              <a:gd name="connsiteX65" fmla="*/ 4422155 w 9662615"/>
              <a:gd name="connsiteY65" fmla="*/ 1542059 h 1603753"/>
              <a:gd name="connsiteX66" fmla="*/ 4221826 w 9662615"/>
              <a:gd name="connsiteY66" fmla="*/ 1508923 h 1603753"/>
              <a:gd name="connsiteX67" fmla="*/ 4096601 w 9662615"/>
              <a:gd name="connsiteY67" fmla="*/ 1521563 h 1603753"/>
              <a:gd name="connsiteX68" fmla="*/ 3970635 w 9662615"/>
              <a:gd name="connsiteY68" fmla="*/ 1544815 h 1603753"/>
              <a:gd name="connsiteX69" fmla="*/ 3833906 w 9662615"/>
              <a:gd name="connsiteY69" fmla="*/ 1516637 h 1603753"/>
              <a:gd name="connsiteX70" fmla="*/ 3696258 w 9662615"/>
              <a:gd name="connsiteY70" fmla="*/ 1537563 h 1603753"/>
              <a:gd name="connsiteX71" fmla="*/ 3594070 w 9662615"/>
              <a:gd name="connsiteY71" fmla="*/ 1509422 h 1603753"/>
              <a:gd name="connsiteX72" fmla="*/ 3565233 w 9662615"/>
              <a:gd name="connsiteY72" fmla="*/ 1515122 h 1603753"/>
              <a:gd name="connsiteX73" fmla="*/ 3560267 w 9662615"/>
              <a:gd name="connsiteY73" fmla="*/ 1516288 h 1603753"/>
              <a:gd name="connsiteX74" fmla="*/ 3540258 w 9662615"/>
              <a:gd name="connsiteY74" fmla="*/ 1516976 h 1603753"/>
              <a:gd name="connsiteX75" fmla="*/ 3534780 w 9662615"/>
              <a:gd name="connsiteY75" fmla="*/ 1522141 h 1603753"/>
              <a:gd name="connsiteX76" fmla="*/ 3504783 w 9662615"/>
              <a:gd name="connsiteY76" fmla="*/ 1526739 h 1603753"/>
              <a:gd name="connsiteX77" fmla="*/ 3430805 w 9662615"/>
              <a:gd name="connsiteY77" fmla="*/ 1542521 h 1603753"/>
              <a:gd name="connsiteX78" fmla="*/ 3292707 w 9662615"/>
              <a:gd name="connsiteY78" fmla="*/ 1520490 h 1603753"/>
              <a:gd name="connsiteX79" fmla="*/ 3187872 w 9662615"/>
              <a:gd name="connsiteY79" fmla="*/ 1519991 h 1603753"/>
              <a:gd name="connsiteX80" fmla="*/ 3148026 w 9662615"/>
              <a:gd name="connsiteY80" fmla="*/ 1524777 h 1603753"/>
              <a:gd name="connsiteX81" fmla="*/ 3092394 w 9662615"/>
              <a:gd name="connsiteY81" fmla="*/ 1528115 h 1603753"/>
              <a:gd name="connsiteX82" fmla="*/ 2994200 w 9662615"/>
              <a:gd name="connsiteY82" fmla="*/ 1537857 h 1603753"/>
              <a:gd name="connsiteX83" fmla="*/ 2862301 w 9662615"/>
              <a:gd name="connsiteY83" fmla="*/ 1544250 h 1603753"/>
              <a:gd name="connsiteX84" fmla="*/ 2766335 w 9662615"/>
              <a:gd name="connsiteY84" fmla="*/ 1527662 h 1603753"/>
              <a:gd name="connsiteX85" fmla="*/ 2757836 w 9662615"/>
              <a:gd name="connsiteY85" fmla="*/ 1531371 h 1603753"/>
              <a:gd name="connsiteX86" fmla="*/ 2691555 w 9662615"/>
              <a:gd name="connsiteY86" fmla="*/ 1530283 h 1603753"/>
              <a:gd name="connsiteX87" fmla="*/ 2491676 w 9662615"/>
              <a:gd name="connsiteY87" fmla="*/ 1500859 h 1603753"/>
              <a:gd name="connsiteX88" fmla="*/ 2378036 w 9662615"/>
              <a:gd name="connsiteY88" fmla="*/ 1520645 h 1603753"/>
              <a:gd name="connsiteX89" fmla="*/ 2284269 w 9662615"/>
              <a:gd name="connsiteY89" fmla="*/ 1503068 h 1603753"/>
              <a:gd name="connsiteX90" fmla="*/ 2207104 w 9662615"/>
              <a:gd name="connsiteY90" fmla="*/ 1508888 h 1603753"/>
              <a:gd name="connsiteX91" fmla="*/ 2149226 w 9662615"/>
              <a:gd name="connsiteY91" fmla="*/ 1523409 h 1603753"/>
              <a:gd name="connsiteX92" fmla="*/ 2084783 w 9662615"/>
              <a:gd name="connsiteY92" fmla="*/ 1524245 h 1603753"/>
              <a:gd name="connsiteX93" fmla="*/ 2070075 w 9662615"/>
              <a:gd name="connsiteY93" fmla="*/ 1511285 h 1603753"/>
              <a:gd name="connsiteX94" fmla="*/ 2001057 w 9662615"/>
              <a:gd name="connsiteY94" fmla="*/ 1516449 h 1603753"/>
              <a:gd name="connsiteX95" fmla="*/ 1896330 w 9662615"/>
              <a:gd name="connsiteY95" fmla="*/ 1525725 h 1603753"/>
              <a:gd name="connsiteX96" fmla="*/ 1835994 w 9662615"/>
              <a:gd name="connsiteY96" fmla="*/ 1527678 h 1603753"/>
              <a:gd name="connsiteX97" fmla="*/ 1671119 w 9662615"/>
              <a:gd name="connsiteY97" fmla="*/ 1536701 h 1603753"/>
              <a:gd name="connsiteX98" fmla="*/ 1601337 w 9662615"/>
              <a:gd name="connsiteY98" fmla="*/ 1548552 h 1603753"/>
              <a:gd name="connsiteX99" fmla="*/ 1407755 w 9662615"/>
              <a:gd name="connsiteY99" fmla="*/ 1571444 h 1603753"/>
              <a:gd name="connsiteX100" fmla="*/ 1271994 w 9662615"/>
              <a:gd name="connsiteY100" fmla="*/ 1579471 h 1603753"/>
              <a:gd name="connsiteX101" fmla="*/ 1249226 w 9662615"/>
              <a:gd name="connsiteY101" fmla="*/ 1583140 h 1603753"/>
              <a:gd name="connsiteX102" fmla="*/ 1217719 w 9662615"/>
              <a:gd name="connsiteY102" fmla="*/ 1580863 h 1603753"/>
              <a:gd name="connsiteX103" fmla="*/ 1091432 w 9662615"/>
              <a:gd name="connsiteY103" fmla="*/ 1571003 h 1603753"/>
              <a:gd name="connsiteX104" fmla="*/ 992039 w 9662615"/>
              <a:gd name="connsiteY104" fmla="*/ 1556662 h 1603753"/>
              <a:gd name="connsiteX105" fmla="*/ 868264 w 9662615"/>
              <a:gd name="connsiteY105" fmla="*/ 1566392 h 1603753"/>
              <a:gd name="connsiteX106" fmla="*/ 792765 w 9662615"/>
              <a:gd name="connsiteY106" fmla="*/ 1563102 h 1603753"/>
              <a:gd name="connsiteX107" fmla="*/ 669055 w 9662615"/>
              <a:gd name="connsiteY107" fmla="*/ 1543638 h 1603753"/>
              <a:gd name="connsiteX108" fmla="*/ 506152 w 9662615"/>
              <a:gd name="connsiteY108" fmla="*/ 1549124 h 1603753"/>
              <a:gd name="connsiteX109" fmla="*/ 472797 w 9662615"/>
              <a:gd name="connsiteY109" fmla="*/ 1568904 h 1603753"/>
              <a:gd name="connsiteX110" fmla="*/ 427864 w 9662615"/>
              <a:gd name="connsiteY110" fmla="*/ 1580848 h 1603753"/>
              <a:gd name="connsiteX111" fmla="*/ 408381 w 9662615"/>
              <a:gd name="connsiteY111" fmla="*/ 1552940 h 1603753"/>
              <a:gd name="connsiteX112" fmla="*/ 267163 w 9662615"/>
              <a:gd name="connsiteY112" fmla="*/ 1531913 h 1603753"/>
              <a:gd name="connsiteX113" fmla="*/ 196644 w 9662615"/>
              <a:gd name="connsiteY113" fmla="*/ 1524565 h 1603753"/>
              <a:gd name="connsiteX114" fmla="*/ 86819 w 9662615"/>
              <a:gd name="connsiteY114" fmla="*/ 1519517 h 1603753"/>
              <a:gd name="connsiteX115" fmla="*/ 53369 w 9662615"/>
              <a:gd name="connsiteY115" fmla="*/ 1516853 h 1603753"/>
              <a:gd name="connsiteX116" fmla="*/ 2359 w 9662615"/>
              <a:gd name="connsiteY116" fmla="*/ 1515247 h 1603753"/>
              <a:gd name="connsiteX117" fmla="*/ 0 w 9662615"/>
              <a:gd name="connsiteY117" fmla="*/ 1514932 h 1603753"/>
              <a:gd name="connsiteX118" fmla="*/ 0 w 9662615"/>
              <a:gd name="connsiteY118" fmla="*/ 0 h 1603753"/>
              <a:gd name="connsiteX0" fmla="*/ 0 w 9662615"/>
              <a:gd name="connsiteY0" fmla="*/ 0 h 1603753"/>
              <a:gd name="connsiteX1" fmla="*/ 9662615 w 9662615"/>
              <a:gd name="connsiteY1" fmla="*/ 0 h 1603753"/>
              <a:gd name="connsiteX2" fmla="*/ 9662615 w 9662615"/>
              <a:gd name="connsiteY2" fmla="*/ 1280346 h 1603753"/>
              <a:gd name="connsiteX3" fmla="*/ 9658420 w 9662615"/>
              <a:gd name="connsiteY3" fmla="*/ 1280106 h 1603753"/>
              <a:gd name="connsiteX4" fmla="*/ 9469546 w 9662615"/>
              <a:gd name="connsiteY4" fmla="*/ 1289837 h 1603753"/>
              <a:gd name="connsiteX5" fmla="*/ 9385895 w 9662615"/>
              <a:gd name="connsiteY5" fmla="*/ 1269203 h 1603753"/>
              <a:gd name="connsiteX6" fmla="*/ 9144767 w 9662615"/>
              <a:gd name="connsiteY6" fmla="*/ 1264120 h 1603753"/>
              <a:gd name="connsiteX7" fmla="*/ 8837252 w 9662615"/>
              <a:gd name="connsiteY7" fmla="*/ 1350515 h 1603753"/>
              <a:gd name="connsiteX8" fmla="*/ 8705466 w 9662615"/>
              <a:gd name="connsiteY8" fmla="*/ 1342419 h 1603753"/>
              <a:gd name="connsiteX9" fmla="*/ 8652221 w 9662615"/>
              <a:gd name="connsiteY9" fmla="*/ 1326906 h 1603753"/>
              <a:gd name="connsiteX10" fmla="*/ 8632312 w 9662615"/>
              <a:gd name="connsiteY10" fmla="*/ 1326025 h 1603753"/>
              <a:gd name="connsiteX11" fmla="*/ 8591582 w 9662615"/>
              <a:gd name="connsiteY11" fmla="*/ 1341666 h 1603753"/>
              <a:gd name="connsiteX12" fmla="*/ 8537336 w 9662615"/>
              <a:gd name="connsiteY12" fmla="*/ 1341684 h 1603753"/>
              <a:gd name="connsiteX13" fmla="*/ 8472508 w 9662615"/>
              <a:gd name="connsiteY13" fmla="*/ 1363109 h 1603753"/>
              <a:gd name="connsiteX14" fmla="*/ 8258477 w 9662615"/>
              <a:gd name="connsiteY14" fmla="*/ 1370666 h 1603753"/>
              <a:gd name="connsiteX15" fmla="*/ 8197961 w 9662615"/>
              <a:gd name="connsiteY15" fmla="*/ 1392804 h 1603753"/>
              <a:gd name="connsiteX16" fmla="*/ 8171196 w 9662615"/>
              <a:gd name="connsiteY16" fmla="*/ 1397216 h 1603753"/>
              <a:gd name="connsiteX17" fmla="*/ 8127667 w 9662615"/>
              <a:gd name="connsiteY17" fmla="*/ 1418254 h 1603753"/>
              <a:gd name="connsiteX18" fmla="*/ 7974579 w 9662615"/>
              <a:gd name="connsiteY18" fmla="*/ 1383439 h 1603753"/>
              <a:gd name="connsiteX19" fmla="*/ 7768351 w 9662615"/>
              <a:gd name="connsiteY19" fmla="*/ 1395051 h 1603753"/>
              <a:gd name="connsiteX20" fmla="*/ 7635985 w 9662615"/>
              <a:gd name="connsiteY20" fmla="*/ 1386363 h 1603753"/>
              <a:gd name="connsiteX21" fmla="*/ 7466069 w 9662615"/>
              <a:gd name="connsiteY21" fmla="*/ 1377654 h 1603753"/>
              <a:gd name="connsiteX22" fmla="*/ 7355642 w 9662615"/>
              <a:gd name="connsiteY22" fmla="*/ 1407761 h 1603753"/>
              <a:gd name="connsiteX23" fmla="*/ 7151610 w 9662615"/>
              <a:gd name="connsiteY23" fmla="*/ 1397856 h 1603753"/>
              <a:gd name="connsiteX24" fmla="*/ 7082147 w 9662615"/>
              <a:gd name="connsiteY24" fmla="*/ 1406113 h 1603753"/>
              <a:gd name="connsiteX25" fmla="*/ 7014958 w 9662615"/>
              <a:gd name="connsiteY25" fmla="*/ 1396883 h 1603753"/>
              <a:gd name="connsiteX26" fmla="*/ 6907567 w 9662615"/>
              <a:gd name="connsiteY26" fmla="*/ 1419149 h 1603753"/>
              <a:gd name="connsiteX27" fmla="*/ 6748428 w 9662615"/>
              <a:gd name="connsiteY27" fmla="*/ 1420308 h 1603753"/>
              <a:gd name="connsiteX28" fmla="*/ 6654257 w 9662615"/>
              <a:gd name="connsiteY28" fmla="*/ 1424143 h 1603753"/>
              <a:gd name="connsiteX29" fmla="*/ 6620123 w 9662615"/>
              <a:gd name="connsiteY29" fmla="*/ 1430535 h 1603753"/>
              <a:gd name="connsiteX30" fmla="*/ 6571355 w 9662615"/>
              <a:gd name="connsiteY30" fmla="*/ 1436144 h 1603753"/>
              <a:gd name="connsiteX31" fmla="*/ 6486557 w 9662615"/>
              <a:gd name="connsiteY31" fmla="*/ 1449861 h 1603753"/>
              <a:gd name="connsiteX32" fmla="*/ 6370419 w 9662615"/>
              <a:gd name="connsiteY32" fmla="*/ 1461649 h 1603753"/>
              <a:gd name="connsiteX33" fmla="*/ 6278839 w 9662615"/>
              <a:gd name="connsiteY33" fmla="*/ 1449160 h 1603753"/>
              <a:gd name="connsiteX34" fmla="*/ 6272455 w 9662615"/>
              <a:gd name="connsiteY34" fmla="*/ 1453191 h 1603753"/>
              <a:gd name="connsiteX35" fmla="*/ 6212659 w 9662615"/>
              <a:gd name="connsiteY35" fmla="*/ 1454850 h 1603753"/>
              <a:gd name="connsiteX36" fmla="*/ 6069317 w 9662615"/>
              <a:gd name="connsiteY36" fmla="*/ 1445838 h 1603753"/>
              <a:gd name="connsiteX37" fmla="*/ 5878477 w 9662615"/>
              <a:gd name="connsiteY37" fmla="*/ 1439180 h 1603753"/>
              <a:gd name="connsiteX38" fmla="*/ 5838387 w 9662615"/>
              <a:gd name="connsiteY38" fmla="*/ 1444679 h 1603753"/>
              <a:gd name="connsiteX39" fmla="*/ 5771136 w 9662615"/>
              <a:gd name="connsiteY39" fmla="*/ 1453639 h 1603753"/>
              <a:gd name="connsiteX40" fmla="*/ 5724081 w 9662615"/>
              <a:gd name="connsiteY40" fmla="*/ 1470431 h 1603753"/>
              <a:gd name="connsiteX41" fmla="*/ 5666577 w 9662615"/>
              <a:gd name="connsiteY41" fmla="*/ 1473921 h 1603753"/>
              <a:gd name="connsiteX42" fmla="*/ 5649068 w 9662615"/>
              <a:gd name="connsiteY42" fmla="*/ 1461676 h 1603753"/>
              <a:gd name="connsiteX43" fmla="*/ 5588902 w 9662615"/>
              <a:gd name="connsiteY43" fmla="*/ 1469647 h 1603753"/>
              <a:gd name="connsiteX44" fmla="*/ 5498090 w 9662615"/>
              <a:gd name="connsiteY44" fmla="*/ 1483173 h 1603753"/>
              <a:gd name="connsiteX45" fmla="*/ 5444641 w 9662615"/>
              <a:gd name="connsiteY45" fmla="*/ 1487602 h 1603753"/>
              <a:gd name="connsiteX46" fmla="*/ 5299812 w 9662615"/>
              <a:gd name="connsiteY46" fmla="*/ 1503362 h 1603753"/>
              <a:gd name="connsiteX47" fmla="*/ 5213947 w 9662615"/>
              <a:gd name="connsiteY47" fmla="*/ 1516637 h 1603753"/>
              <a:gd name="connsiteX48" fmla="*/ 5090342 w 9662615"/>
              <a:gd name="connsiteY48" fmla="*/ 1546680 h 1603753"/>
              <a:gd name="connsiteX49" fmla="*/ 5129812 w 9662615"/>
              <a:gd name="connsiteY49" fmla="*/ 1521277 h 1603753"/>
              <a:gd name="connsiteX50" fmla="*/ 5059484 w 9662615"/>
              <a:gd name="connsiteY50" fmla="*/ 1546802 h 1603753"/>
              <a:gd name="connsiteX51" fmla="*/ 5038524 w 9662615"/>
              <a:gd name="connsiteY51" fmla="*/ 1545675 h 1603753"/>
              <a:gd name="connsiteX52" fmla="*/ 5026564 w 9662615"/>
              <a:gd name="connsiteY52" fmla="*/ 1545376 h 1603753"/>
              <a:gd name="connsiteX53" fmla="*/ 4969433 w 9662615"/>
              <a:gd name="connsiteY53" fmla="*/ 1550865 h 1603753"/>
              <a:gd name="connsiteX54" fmla="*/ 4929254 w 9662615"/>
              <a:gd name="connsiteY54" fmla="*/ 1563452 h 1603753"/>
              <a:gd name="connsiteX55" fmla="*/ 4871726 w 9662615"/>
              <a:gd name="connsiteY55" fmla="*/ 1570584 h 1603753"/>
              <a:gd name="connsiteX56" fmla="*/ 4843267 w 9662615"/>
              <a:gd name="connsiteY56" fmla="*/ 1561459 h 1603753"/>
              <a:gd name="connsiteX57" fmla="*/ 4821058 w 9662615"/>
              <a:gd name="connsiteY57" fmla="*/ 1553078 h 1603753"/>
              <a:gd name="connsiteX58" fmla="*/ 4791466 w 9662615"/>
              <a:gd name="connsiteY58" fmla="*/ 1561324 h 1603753"/>
              <a:gd name="connsiteX59" fmla="*/ 4784247 w 9662615"/>
              <a:gd name="connsiteY59" fmla="*/ 1562342 h 1603753"/>
              <a:gd name="connsiteX60" fmla="*/ 4743285 w 9662615"/>
              <a:gd name="connsiteY60" fmla="*/ 1597680 h 1603753"/>
              <a:gd name="connsiteX61" fmla="*/ 4697562 w 9662615"/>
              <a:gd name="connsiteY61" fmla="*/ 1551206 h 1603753"/>
              <a:gd name="connsiteX62" fmla="*/ 4662664 w 9662615"/>
              <a:gd name="connsiteY62" fmla="*/ 1573162 h 1603753"/>
              <a:gd name="connsiteX63" fmla="*/ 4603028 w 9662615"/>
              <a:gd name="connsiteY63" fmla="*/ 1568821 h 1603753"/>
              <a:gd name="connsiteX64" fmla="*/ 4541612 w 9662615"/>
              <a:gd name="connsiteY64" fmla="*/ 1545262 h 1603753"/>
              <a:gd name="connsiteX65" fmla="*/ 4422155 w 9662615"/>
              <a:gd name="connsiteY65" fmla="*/ 1542059 h 1603753"/>
              <a:gd name="connsiteX66" fmla="*/ 4221826 w 9662615"/>
              <a:gd name="connsiteY66" fmla="*/ 1508923 h 1603753"/>
              <a:gd name="connsiteX67" fmla="*/ 4096601 w 9662615"/>
              <a:gd name="connsiteY67" fmla="*/ 1521563 h 1603753"/>
              <a:gd name="connsiteX68" fmla="*/ 3970635 w 9662615"/>
              <a:gd name="connsiteY68" fmla="*/ 1544815 h 1603753"/>
              <a:gd name="connsiteX69" fmla="*/ 3833906 w 9662615"/>
              <a:gd name="connsiteY69" fmla="*/ 1516637 h 1603753"/>
              <a:gd name="connsiteX70" fmla="*/ 3696258 w 9662615"/>
              <a:gd name="connsiteY70" fmla="*/ 1537563 h 1603753"/>
              <a:gd name="connsiteX71" fmla="*/ 3594070 w 9662615"/>
              <a:gd name="connsiteY71" fmla="*/ 1509422 h 1603753"/>
              <a:gd name="connsiteX72" fmla="*/ 3565233 w 9662615"/>
              <a:gd name="connsiteY72" fmla="*/ 1515122 h 1603753"/>
              <a:gd name="connsiteX73" fmla="*/ 3560267 w 9662615"/>
              <a:gd name="connsiteY73" fmla="*/ 1516288 h 1603753"/>
              <a:gd name="connsiteX74" fmla="*/ 3540258 w 9662615"/>
              <a:gd name="connsiteY74" fmla="*/ 1516976 h 1603753"/>
              <a:gd name="connsiteX75" fmla="*/ 3534780 w 9662615"/>
              <a:gd name="connsiteY75" fmla="*/ 1522141 h 1603753"/>
              <a:gd name="connsiteX76" fmla="*/ 3504783 w 9662615"/>
              <a:gd name="connsiteY76" fmla="*/ 1526739 h 1603753"/>
              <a:gd name="connsiteX77" fmla="*/ 3430805 w 9662615"/>
              <a:gd name="connsiteY77" fmla="*/ 1542521 h 1603753"/>
              <a:gd name="connsiteX78" fmla="*/ 3292707 w 9662615"/>
              <a:gd name="connsiteY78" fmla="*/ 1520490 h 1603753"/>
              <a:gd name="connsiteX79" fmla="*/ 3187872 w 9662615"/>
              <a:gd name="connsiteY79" fmla="*/ 1519991 h 1603753"/>
              <a:gd name="connsiteX80" fmla="*/ 3148026 w 9662615"/>
              <a:gd name="connsiteY80" fmla="*/ 1524777 h 1603753"/>
              <a:gd name="connsiteX81" fmla="*/ 3092394 w 9662615"/>
              <a:gd name="connsiteY81" fmla="*/ 1528115 h 1603753"/>
              <a:gd name="connsiteX82" fmla="*/ 2994200 w 9662615"/>
              <a:gd name="connsiteY82" fmla="*/ 1537857 h 1603753"/>
              <a:gd name="connsiteX83" fmla="*/ 2862301 w 9662615"/>
              <a:gd name="connsiteY83" fmla="*/ 1544250 h 1603753"/>
              <a:gd name="connsiteX84" fmla="*/ 2766335 w 9662615"/>
              <a:gd name="connsiteY84" fmla="*/ 1527662 h 1603753"/>
              <a:gd name="connsiteX85" fmla="*/ 2757836 w 9662615"/>
              <a:gd name="connsiteY85" fmla="*/ 1531371 h 1603753"/>
              <a:gd name="connsiteX86" fmla="*/ 2691555 w 9662615"/>
              <a:gd name="connsiteY86" fmla="*/ 1530283 h 1603753"/>
              <a:gd name="connsiteX87" fmla="*/ 2491676 w 9662615"/>
              <a:gd name="connsiteY87" fmla="*/ 1500859 h 1603753"/>
              <a:gd name="connsiteX88" fmla="*/ 2378036 w 9662615"/>
              <a:gd name="connsiteY88" fmla="*/ 1520645 h 1603753"/>
              <a:gd name="connsiteX89" fmla="*/ 2284269 w 9662615"/>
              <a:gd name="connsiteY89" fmla="*/ 1503068 h 1603753"/>
              <a:gd name="connsiteX90" fmla="*/ 2207104 w 9662615"/>
              <a:gd name="connsiteY90" fmla="*/ 1508888 h 1603753"/>
              <a:gd name="connsiteX91" fmla="*/ 2149226 w 9662615"/>
              <a:gd name="connsiteY91" fmla="*/ 1523409 h 1603753"/>
              <a:gd name="connsiteX92" fmla="*/ 2084783 w 9662615"/>
              <a:gd name="connsiteY92" fmla="*/ 1524245 h 1603753"/>
              <a:gd name="connsiteX93" fmla="*/ 2070075 w 9662615"/>
              <a:gd name="connsiteY93" fmla="*/ 1511285 h 1603753"/>
              <a:gd name="connsiteX94" fmla="*/ 2001057 w 9662615"/>
              <a:gd name="connsiteY94" fmla="*/ 1516449 h 1603753"/>
              <a:gd name="connsiteX95" fmla="*/ 1896330 w 9662615"/>
              <a:gd name="connsiteY95" fmla="*/ 1525725 h 1603753"/>
              <a:gd name="connsiteX96" fmla="*/ 1835994 w 9662615"/>
              <a:gd name="connsiteY96" fmla="*/ 1527678 h 1603753"/>
              <a:gd name="connsiteX97" fmla="*/ 1671119 w 9662615"/>
              <a:gd name="connsiteY97" fmla="*/ 1536701 h 1603753"/>
              <a:gd name="connsiteX98" fmla="*/ 1601337 w 9662615"/>
              <a:gd name="connsiteY98" fmla="*/ 1548552 h 1603753"/>
              <a:gd name="connsiteX99" fmla="*/ 1407755 w 9662615"/>
              <a:gd name="connsiteY99" fmla="*/ 1571444 h 1603753"/>
              <a:gd name="connsiteX100" fmla="*/ 1271994 w 9662615"/>
              <a:gd name="connsiteY100" fmla="*/ 1579471 h 1603753"/>
              <a:gd name="connsiteX101" fmla="*/ 1249226 w 9662615"/>
              <a:gd name="connsiteY101" fmla="*/ 1583140 h 1603753"/>
              <a:gd name="connsiteX102" fmla="*/ 1217719 w 9662615"/>
              <a:gd name="connsiteY102" fmla="*/ 1580863 h 1603753"/>
              <a:gd name="connsiteX103" fmla="*/ 1091432 w 9662615"/>
              <a:gd name="connsiteY103" fmla="*/ 1571003 h 1603753"/>
              <a:gd name="connsiteX104" fmla="*/ 992039 w 9662615"/>
              <a:gd name="connsiteY104" fmla="*/ 1556662 h 1603753"/>
              <a:gd name="connsiteX105" fmla="*/ 868264 w 9662615"/>
              <a:gd name="connsiteY105" fmla="*/ 1566392 h 1603753"/>
              <a:gd name="connsiteX106" fmla="*/ 792765 w 9662615"/>
              <a:gd name="connsiteY106" fmla="*/ 1563102 h 1603753"/>
              <a:gd name="connsiteX107" fmla="*/ 669055 w 9662615"/>
              <a:gd name="connsiteY107" fmla="*/ 1543638 h 1603753"/>
              <a:gd name="connsiteX108" fmla="*/ 506152 w 9662615"/>
              <a:gd name="connsiteY108" fmla="*/ 1549124 h 1603753"/>
              <a:gd name="connsiteX109" fmla="*/ 472797 w 9662615"/>
              <a:gd name="connsiteY109" fmla="*/ 1568904 h 1603753"/>
              <a:gd name="connsiteX110" fmla="*/ 427864 w 9662615"/>
              <a:gd name="connsiteY110" fmla="*/ 1580848 h 1603753"/>
              <a:gd name="connsiteX111" fmla="*/ 408381 w 9662615"/>
              <a:gd name="connsiteY111" fmla="*/ 1552940 h 1603753"/>
              <a:gd name="connsiteX112" fmla="*/ 267163 w 9662615"/>
              <a:gd name="connsiteY112" fmla="*/ 1531913 h 1603753"/>
              <a:gd name="connsiteX113" fmla="*/ 196644 w 9662615"/>
              <a:gd name="connsiteY113" fmla="*/ 1524565 h 1603753"/>
              <a:gd name="connsiteX114" fmla="*/ 86819 w 9662615"/>
              <a:gd name="connsiteY114" fmla="*/ 1519517 h 1603753"/>
              <a:gd name="connsiteX115" fmla="*/ 53369 w 9662615"/>
              <a:gd name="connsiteY115" fmla="*/ 1516853 h 1603753"/>
              <a:gd name="connsiteX116" fmla="*/ 2359 w 9662615"/>
              <a:gd name="connsiteY116" fmla="*/ 1515247 h 1603753"/>
              <a:gd name="connsiteX117" fmla="*/ 0 w 9662615"/>
              <a:gd name="connsiteY117" fmla="*/ 1514932 h 1603753"/>
              <a:gd name="connsiteX118" fmla="*/ 0 w 9662615"/>
              <a:gd name="connsiteY118" fmla="*/ 0 h 1603753"/>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422155 w 9662615"/>
              <a:gd name="connsiteY65" fmla="*/ 1542059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41612 w 9662615"/>
              <a:gd name="connsiteY64" fmla="*/ 1545262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603028 w 9662615"/>
              <a:gd name="connsiteY63" fmla="*/ 1568821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95077 w 9662615"/>
              <a:gd name="connsiteY63" fmla="*/ 1552918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95077 w 9662615"/>
              <a:gd name="connsiteY63" fmla="*/ 1552918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62664 w 9662615"/>
              <a:gd name="connsiteY62" fmla="*/ 1573162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8923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70635 w 9662615"/>
              <a:gd name="connsiteY68" fmla="*/ 1544815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3966659 w 9662615"/>
              <a:gd name="connsiteY68" fmla="*/ 1528913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96499"/>
              <a:gd name="connsiteX1" fmla="*/ 9662615 w 9662615"/>
              <a:gd name="connsiteY1" fmla="*/ 0 h 1596499"/>
              <a:gd name="connsiteX2" fmla="*/ 9662615 w 9662615"/>
              <a:gd name="connsiteY2" fmla="*/ 1280346 h 1596499"/>
              <a:gd name="connsiteX3" fmla="*/ 9658420 w 9662615"/>
              <a:gd name="connsiteY3" fmla="*/ 1280106 h 1596499"/>
              <a:gd name="connsiteX4" fmla="*/ 9469546 w 9662615"/>
              <a:gd name="connsiteY4" fmla="*/ 1289837 h 1596499"/>
              <a:gd name="connsiteX5" fmla="*/ 9385895 w 9662615"/>
              <a:gd name="connsiteY5" fmla="*/ 1269203 h 1596499"/>
              <a:gd name="connsiteX6" fmla="*/ 9144767 w 9662615"/>
              <a:gd name="connsiteY6" fmla="*/ 1264120 h 1596499"/>
              <a:gd name="connsiteX7" fmla="*/ 8837252 w 9662615"/>
              <a:gd name="connsiteY7" fmla="*/ 1350515 h 1596499"/>
              <a:gd name="connsiteX8" fmla="*/ 8705466 w 9662615"/>
              <a:gd name="connsiteY8" fmla="*/ 1342419 h 1596499"/>
              <a:gd name="connsiteX9" fmla="*/ 8652221 w 9662615"/>
              <a:gd name="connsiteY9" fmla="*/ 1326906 h 1596499"/>
              <a:gd name="connsiteX10" fmla="*/ 8632312 w 9662615"/>
              <a:gd name="connsiteY10" fmla="*/ 1326025 h 1596499"/>
              <a:gd name="connsiteX11" fmla="*/ 8591582 w 9662615"/>
              <a:gd name="connsiteY11" fmla="*/ 1341666 h 1596499"/>
              <a:gd name="connsiteX12" fmla="*/ 8537336 w 9662615"/>
              <a:gd name="connsiteY12" fmla="*/ 1341684 h 1596499"/>
              <a:gd name="connsiteX13" fmla="*/ 8472508 w 9662615"/>
              <a:gd name="connsiteY13" fmla="*/ 1363109 h 1596499"/>
              <a:gd name="connsiteX14" fmla="*/ 8258477 w 9662615"/>
              <a:gd name="connsiteY14" fmla="*/ 1370666 h 1596499"/>
              <a:gd name="connsiteX15" fmla="*/ 8197961 w 9662615"/>
              <a:gd name="connsiteY15" fmla="*/ 1392804 h 1596499"/>
              <a:gd name="connsiteX16" fmla="*/ 8171196 w 9662615"/>
              <a:gd name="connsiteY16" fmla="*/ 1397216 h 1596499"/>
              <a:gd name="connsiteX17" fmla="*/ 8127667 w 9662615"/>
              <a:gd name="connsiteY17" fmla="*/ 1418254 h 1596499"/>
              <a:gd name="connsiteX18" fmla="*/ 7974579 w 9662615"/>
              <a:gd name="connsiteY18" fmla="*/ 1383439 h 1596499"/>
              <a:gd name="connsiteX19" fmla="*/ 7768351 w 9662615"/>
              <a:gd name="connsiteY19" fmla="*/ 1395051 h 1596499"/>
              <a:gd name="connsiteX20" fmla="*/ 7635985 w 9662615"/>
              <a:gd name="connsiteY20" fmla="*/ 1386363 h 1596499"/>
              <a:gd name="connsiteX21" fmla="*/ 7466069 w 9662615"/>
              <a:gd name="connsiteY21" fmla="*/ 1377654 h 1596499"/>
              <a:gd name="connsiteX22" fmla="*/ 7355642 w 9662615"/>
              <a:gd name="connsiteY22" fmla="*/ 1407761 h 1596499"/>
              <a:gd name="connsiteX23" fmla="*/ 7151610 w 9662615"/>
              <a:gd name="connsiteY23" fmla="*/ 1397856 h 1596499"/>
              <a:gd name="connsiteX24" fmla="*/ 7082147 w 9662615"/>
              <a:gd name="connsiteY24" fmla="*/ 1406113 h 1596499"/>
              <a:gd name="connsiteX25" fmla="*/ 7014958 w 9662615"/>
              <a:gd name="connsiteY25" fmla="*/ 1396883 h 1596499"/>
              <a:gd name="connsiteX26" fmla="*/ 6907567 w 9662615"/>
              <a:gd name="connsiteY26" fmla="*/ 1419149 h 1596499"/>
              <a:gd name="connsiteX27" fmla="*/ 6748428 w 9662615"/>
              <a:gd name="connsiteY27" fmla="*/ 1420308 h 1596499"/>
              <a:gd name="connsiteX28" fmla="*/ 6654257 w 9662615"/>
              <a:gd name="connsiteY28" fmla="*/ 1424143 h 1596499"/>
              <a:gd name="connsiteX29" fmla="*/ 6620123 w 9662615"/>
              <a:gd name="connsiteY29" fmla="*/ 1430535 h 1596499"/>
              <a:gd name="connsiteX30" fmla="*/ 6571355 w 9662615"/>
              <a:gd name="connsiteY30" fmla="*/ 1436144 h 1596499"/>
              <a:gd name="connsiteX31" fmla="*/ 6486557 w 9662615"/>
              <a:gd name="connsiteY31" fmla="*/ 1449861 h 1596499"/>
              <a:gd name="connsiteX32" fmla="*/ 6370419 w 9662615"/>
              <a:gd name="connsiteY32" fmla="*/ 1461649 h 1596499"/>
              <a:gd name="connsiteX33" fmla="*/ 6278839 w 9662615"/>
              <a:gd name="connsiteY33" fmla="*/ 1449160 h 1596499"/>
              <a:gd name="connsiteX34" fmla="*/ 6272455 w 9662615"/>
              <a:gd name="connsiteY34" fmla="*/ 1453191 h 1596499"/>
              <a:gd name="connsiteX35" fmla="*/ 6212659 w 9662615"/>
              <a:gd name="connsiteY35" fmla="*/ 1454850 h 1596499"/>
              <a:gd name="connsiteX36" fmla="*/ 6069317 w 9662615"/>
              <a:gd name="connsiteY36" fmla="*/ 1445838 h 1596499"/>
              <a:gd name="connsiteX37" fmla="*/ 5878477 w 9662615"/>
              <a:gd name="connsiteY37" fmla="*/ 1439180 h 1596499"/>
              <a:gd name="connsiteX38" fmla="*/ 5838387 w 9662615"/>
              <a:gd name="connsiteY38" fmla="*/ 1444679 h 1596499"/>
              <a:gd name="connsiteX39" fmla="*/ 5771136 w 9662615"/>
              <a:gd name="connsiteY39" fmla="*/ 1453639 h 1596499"/>
              <a:gd name="connsiteX40" fmla="*/ 5724081 w 9662615"/>
              <a:gd name="connsiteY40" fmla="*/ 1470431 h 1596499"/>
              <a:gd name="connsiteX41" fmla="*/ 5666577 w 9662615"/>
              <a:gd name="connsiteY41" fmla="*/ 1473921 h 1596499"/>
              <a:gd name="connsiteX42" fmla="*/ 5649068 w 9662615"/>
              <a:gd name="connsiteY42" fmla="*/ 1461676 h 1596499"/>
              <a:gd name="connsiteX43" fmla="*/ 5588902 w 9662615"/>
              <a:gd name="connsiteY43" fmla="*/ 1469647 h 1596499"/>
              <a:gd name="connsiteX44" fmla="*/ 5498090 w 9662615"/>
              <a:gd name="connsiteY44" fmla="*/ 1483173 h 1596499"/>
              <a:gd name="connsiteX45" fmla="*/ 5444641 w 9662615"/>
              <a:gd name="connsiteY45" fmla="*/ 1487602 h 1596499"/>
              <a:gd name="connsiteX46" fmla="*/ 5299812 w 9662615"/>
              <a:gd name="connsiteY46" fmla="*/ 1503362 h 1596499"/>
              <a:gd name="connsiteX47" fmla="*/ 5213947 w 9662615"/>
              <a:gd name="connsiteY47" fmla="*/ 1516637 h 1596499"/>
              <a:gd name="connsiteX48" fmla="*/ 5090342 w 9662615"/>
              <a:gd name="connsiteY48" fmla="*/ 1546680 h 1596499"/>
              <a:gd name="connsiteX49" fmla="*/ 5129812 w 9662615"/>
              <a:gd name="connsiteY49" fmla="*/ 1521277 h 1596499"/>
              <a:gd name="connsiteX50" fmla="*/ 5059484 w 9662615"/>
              <a:gd name="connsiteY50" fmla="*/ 1546802 h 1596499"/>
              <a:gd name="connsiteX51" fmla="*/ 5038524 w 9662615"/>
              <a:gd name="connsiteY51" fmla="*/ 1545675 h 1596499"/>
              <a:gd name="connsiteX52" fmla="*/ 5026564 w 9662615"/>
              <a:gd name="connsiteY52" fmla="*/ 1545376 h 1596499"/>
              <a:gd name="connsiteX53" fmla="*/ 4969433 w 9662615"/>
              <a:gd name="connsiteY53" fmla="*/ 1550865 h 1596499"/>
              <a:gd name="connsiteX54" fmla="*/ 4929254 w 9662615"/>
              <a:gd name="connsiteY54" fmla="*/ 1563452 h 1596499"/>
              <a:gd name="connsiteX55" fmla="*/ 4871726 w 9662615"/>
              <a:gd name="connsiteY55" fmla="*/ 1570584 h 1596499"/>
              <a:gd name="connsiteX56" fmla="*/ 4843267 w 9662615"/>
              <a:gd name="connsiteY56" fmla="*/ 1561459 h 1596499"/>
              <a:gd name="connsiteX57" fmla="*/ 4821058 w 9662615"/>
              <a:gd name="connsiteY57" fmla="*/ 1553078 h 1596499"/>
              <a:gd name="connsiteX58" fmla="*/ 4791466 w 9662615"/>
              <a:gd name="connsiteY58" fmla="*/ 1561324 h 1596499"/>
              <a:gd name="connsiteX59" fmla="*/ 4784247 w 9662615"/>
              <a:gd name="connsiteY59" fmla="*/ 1562342 h 1596499"/>
              <a:gd name="connsiteX60" fmla="*/ 4739309 w 9662615"/>
              <a:gd name="connsiteY60" fmla="*/ 1553948 h 1596499"/>
              <a:gd name="connsiteX61" fmla="*/ 4697562 w 9662615"/>
              <a:gd name="connsiteY61" fmla="*/ 1551206 h 1596499"/>
              <a:gd name="connsiteX62" fmla="*/ 4650737 w 9662615"/>
              <a:gd name="connsiteY62" fmla="*/ 1537381 h 1596499"/>
              <a:gd name="connsiteX63" fmla="*/ 4583150 w 9662615"/>
              <a:gd name="connsiteY63" fmla="*/ 1529064 h 1596499"/>
              <a:gd name="connsiteX64" fmla="*/ 4521734 w 9662615"/>
              <a:gd name="connsiteY64" fmla="*/ 1529359 h 1596499"/>
              <a:gd name="connsiteX65" fmla="*/ 4382398 w 9662615"/>
              <a:gd name="connsiteY65" fmla="*/ 1534108 h 1596499"/>
              <a:gd name="connsiteX66" fmla="*/ 4221826 w 9662615"/>
              <a:gd name="connsiteY66" fmla="*/ 1500972 h 1596499"/>
              <a:gd name="connsiteX67" fmla="*/ 4096601 w 9662615"/>
              <a:gd name="connsiteY67" fmla="*/ 1521563 h 1596499"/>
              <a:gd name="connsiteX68" fmla="*/ 3978586 w 9662615"/>
              <a:gd name="connsiteY68" fmla="*/ 1596499 h 1596499"/>
              <a:gd name="connsiteX69" fmla="*/ 3833906 w 9662615"/>
              <a:gd name="connsiteY69" fmla="*/ 1516637 h 1596499"/>
              <a:gd name="connsiteX70" fmla="*/ 3696258 w 9662615"/>
              <a:gd name="connsiteY70" fmla="*/ 1537563 h 1596499"/>
              <a:gd name="connsiteX71" fmla="*/ 3594070 w 9662615"/>
              <a:gd name="connsiteY71" fmla="*/ 1509422 h 1596499"/>
              <a:gd name="connsiteX72" fmla="*/ 3565233 w 9662615"/>
              <a:gd name="connsiteY72" fmla="*/ 1515122 h 1596499"/>
              <a:gd name="connsiteX73" fmla="*/ 3560267 w 9662615"/>
              <a:gd name="connsiteY73" fmla="*/ 1516288 h 1596499"/>
              <a:gd name="connsiteX74" fmla="*/ 3540258 w 9662615"/>
              <a:gd name="connsiteY74" fmla="*/ 1516976 h 1596499"/>
              <a:gd name="connsiteX75" fmla="*/ 3534780 w 9662615"/>
              <a:gd name="connsiteY75" fmla="*/ 1522141 h 1596499"/>
              <a:gd name="connsiteX76" fmla="*/ 3504783 w 9662615"/>
              <a:gd name="connsiteY76" fmla="*/ 1526739 h 1596499"/>
              <a:gd name="connsiteX77" fmla="*/ 3430805 w 9662615"/>
              <a:gd name="connsiteY77" fmla="*/ 1542521 h 1596499"/>
              <a:gd name="connsiteX78" fmla="*/ 3292707 w 9662615"/>
              <a:gd name="connsiteY78" fmla="*/ 1520490 h 1596499"/>
              <a:gd name="connsiteX79" fmla="*/ 3187872 w 9662615"/>
              <a:gd name="connsiteY79" fmla="*/ 1519991 h 1596499"/>
              <a:gd name="connsiteX80" fmla="*/ 3148026 w 9662615"/>
              <a:gd name="connsiteY80" fmla="*/ 1524777 h 1596499"/>
              <a:gd name="connsiteX81" fmla="*/ 3092394 w 9662615"/>
              <a:gd name="connsiteY81" fmla="*/ 1528115 h 1596499"/>
              <a:gd name="connsiteX82" fmla="*/ 2994200 w 9662615"/>
              <a:gd name="connsiteY82" fmla="*/ 1537857 h 1596499"/>
              <a:gd name="connsiteX83" fmla="*/ 2862301 w 9662615"/>
              <a:gd name="connsiteY83" fmla="*/ 1544250 h 1596499"/>
              <a:gd name="connsiteX84" fmla="*/ 2766335 w 9662615"/>
              <a:gd name="connsiteY84" fmla="*/ 1527662 h 1596499"/>
              <a:gd name="connsiteX85" fmla="*/ 2757836 w 9662615"/>
              <a:gd name="connsiteY85" fmla="*/ 1531371 h 1596499"/>
              <a:gd name="connsiteX86" fmla="*/ 2691555 w 9662615"/>
              <a:gd name="connsiteY86" fmla="*/ 1530283 h 1596499"/>
              <a:gd name="connsiteX87" fmla="*/ 2491676 w 9662615"/>
              <a:gd name="connsiteY87" fmla="*/ 1500859 h 1596499"/>
              <a:gd name="connsiteX88" fmla="*/ 2378036 w 9662615"/>
              <a:gd name="connsiteY88" fmla="*/ 1520645 h 1596499"/>
              <a:gd name="connsiteX89" fmla="*/ 2284269 w 9662615"/>
              <a:gd name="connsiteY89" fmla="*/ 1503068 h 1596499"/>
              <a:gd name="connsiteX90" fmla="*/ 2207104 w 9662615"/>
              <a:gd name="connsiteY90" fmla="*/ 1508888 h 1596499"/>
              <a:gd name="connsiteX91" fmla="*/ 2149226 w 9662615"/>
              <a:gd name="connsiteY91" fmla="*/ 1523409 h 1596499"/>
              <a:gd name="connsiteX92" fmla="*/ 2084783 w 9662615"/>
              <a:gd name="connsiteY92" fmla="*/ 1524245 h 1596499"/>
              <a:gd name="connsiteX93" fmla="*/ 2070075 w 9662615"/>
              <a:gd name="connsiteY93" fmla="*/ 1511285 h 1596499"/>
              <a:gd name="connsiteX94" fmla="*/ 2001057 w 9662615"/>
              <a:gd name="connsiteY94" fmla="*/ 1516449 h 1596499"/>
              <a:gd name="connsiteX95" fmla="*/ 1896330 w 9662615"/>
              <a:gd name="connsiteY95" fmla="*/ 1525725 h 1596499"/>
              <a:gd name="connsiteX96" fmla="*/ 1835994 w 9662615"/>
              <a:gd name="connsiteY96" fmla="*/ 1527678 h 1596499"/>
              <a:gd name="connsiteX97" fmla="*/ 1671119 w 9662615"/>
              <a:gd name="connsiteY97" fmla="*/ 1536701 h 1596499"/>
              <a:gd name="connsiteX98" fmla="*/ 1601337 w 9662615"/>
              <a:gd name="connsiteY98" fmla="*/ 1548552 h 1596499"/>
              <a:gd name="connsiteX99" fmla="*/ 1407755 w 9662615"/>
              <a:gd name="connsiteY99" fmla="*/ 1571444 h 1596499"/>
              <a:gd name="connsiteX100" fmla="*/ 1271994 w 9662615"/>
              <a:gd name="connsiteY100" fmla="*/ 1579471 h 1596499"/>
              <a:gd name="connsiteX101" fmla="*/ 1249226 w 9662615"/>
              <a:gd name="connsiteY101" fmla="*/ 1583140 h 1596499"/>
              <a:gd name="connsiteX102" fmla="*/ 1217719 w 9662615"/>
              <a:gd name="connsiteY102" fmla="*/ 1580863 h 1596499"/>
              <a:gd name="connsiteX103" fmla="*/ 1091432 w 9662615"/>
              <a:gd name="connsiteY103" fmla="*/ 1571003 h 1596499"/>
              <a:gd name="connsiteX104" fmla="*/ 992039 w 9662615"/>
              <a:gd name="connsiteY104" fmla="*/ 1556662 h 1596499"/>
              <a:gd name="connsiteX105" fmla="*/ 868264 w 9662615"/>
              <a:gd name="connsiteY105" fmla="*/ 1566392 h 1596499"/>
              <a:gd name="connsiteX106" fmla="*/ 792765 w 9662615"/>
              <a:gd name="connsiteY106" fmla="*/ 1563102 h 1596499"/>
              <a:gd name="connsiteX107" fmla="*/ 669055 w 9662615"/>
              <a:gd name="connsiteY107" fmla="*/ 1543638 h 1596499"/>
              <a:gd name="connsiteX108" fmla="*/ 506152 w 9662615"/>
              <a:gd name="connsiteY108" fmla="*/ 1549124 h 1596499"/>
              <a:gd name="connsiteX109" fmla="*/ 472797 w 9662615"/>
              <a:gd name="connsiteY109" fmla="*/ 1568904 h 1596499"/>
              <a:gd name="connsiteX110" fmla="*/ 427864 w 9662615"/>
              <a:gd name="connsiteY110" fmla="*/ 1580848 h 1596499"/>
              <a:gd name="connsiteX111" fmla="*/ 408381 w 9662615"/>
              <a:gd name="connsiteY111" fmla="*/ 1552940 h 1596499"/>
              <a:gd name="connsiteX112" fmla="*/ 267163 w 9662615"/>
              <a:gd name="connsiteY112" fmla="*/ 1531913 h 1596499"/>
              <a:gd name="connsiteX113" fmla="*/ 196644 w 9662615"/>
              <a:gd name="connsiteY113" fmla="*/ 1524565 h 1596499"/>
              <a:gd name="connsiteX114" fmla="*/ 86819 w 9662615"/>
              <a:gd name="connsiteY114" fmla="*/ 1519517 h 1596499"/>
              <a:gd name="connsiteX115" fmla="*/ 53369 w 9662615"/>
              <a:gd name="connsiteY115" fmla="*/ 1516853 h 1596499"/>
              <a:gd name="connsiteX116" fmla="*/ 2359 w 9662615"/>
              <a:gd name="connsiteY116" fmla="*/ 1515247 h 1596499"/>
              <a:gd name="connsiteX117" fmla="*/ 0 w 9662615"/>
              <a:gd name="connsiteY117" fmla="*/ 1514932 h 1596499"/>
              <a:gd name="connsiteX118" fmla="*/ 0 w 9662615"/>
              <a:gd name="connsiteY118" fmla="*/ 0 h 1596499"/>
              <a:gd name="connsiteX0" fmla="*/ 0 w 9662615"/>
              <a:gd name="connsiteY0" fmla="*/ 0 h 1600474"/>
              <a:gd name="connsiteX1" fmla="*/ 9662615 w 9662615"/>
              <a:gd name="connsiteY1" fmla="*/ 0 h 1600474"/>
              <a:gd name="connsiteX2" fmla="*/ 9662615 w 9662615"/>
              <a:gd name="connsiteY2" fmla="*/ 1280346 h 1600474"/>
              <a:gd name="connsiteX3" fmla="*/ 9658420 w 9662615"/>
              <a:gd name="connsiteY3" fmla="*/ 1280106 h 1600474"/>
              <a:gd name="connsiteX4" fmla="*/ 9469546 w 9662615"/>
              <a:gd name="connsiteY4" fmla="*/ 1289837 h 1600474"/>
              <a:gd name="connsiteX5" fmla="*/ 9385895 w 9662615"/>
              <a:gd name="connsiteY5" fmla="*/ 1269203 h 1600474"/>
              <a:gd name="connsiteX6" fmla="*/ 9144767 w 9662615"/>
              <a:gd name="connsiteY6" fmla="*/ 1264120 h 1600474"/>
              <a:gd name="connsiteX7" fmla="*/ 8837252 w 9662615"/>
              <a:gd name="connsiteY7" fmla="*/ 1350515 h 1600474"/>
              <a:gd name="connsiteX8" fmla="*/ 8705466 w 9662615"/>
              <a:gd name="connsiteY8" fmla="*/ 1342419 h 1600474"/>
              <a:gd name="connsiteX9" fmla="*/ 8652221 w 9662615"/>
              <a:gd name="connsiteY9" fmla="*/ 1326906 h 1600474"/>
              <a:gd name="connsiteX10" fmla="*/ 8632312 w 9662615"/>
              <a:gd name="connsiteY10" fmla="*/ 1326025 h 1600474"/>
              <a:gd name="connsiteX11" fmla="*/ 8591582 w 9662615"/>
              <a:gd name="connsiteY11" fmla="*/ 1341666 h 1600474"/>
              <a:gd name="connsiteX12" fmla="*/ 8537336 w 9662615"/>
              <a:gd name="connsiteY12" fmla="*/ 1341684 h 1600474"/>
              <a:gd name="connsiteX13" fmla="*/ 8472508 w 9662615"/>
              <a:gd name="connsiteY13" fmla="*/ 1363109 h 1600474"/>
              <a:gd name="connsiteX14" fmla="*/ 8258477 w 9662615"/>
              <a:gd name="connsiteY14" fmla="*/ 1370666 h 1600474"/>
              <a:gd name="connsiteX15" fmla="*/ 8197961 w 9662615"/>
              <a:gd name="connsiteY15" fmla="*/ 1392804 h 1600474"/>
              <a:gd name="connsiteX16" fmla="*/ 8171196 w 9662615"/>
              <a:gd name="connsiteY16" fmla="*/ 1397216 h 1600474"/>
              <a:gd name="connsiteX17" fmla="*/ 8127667 w 9662615"/>
              <a:gd name="connsiteY17" fmla="*/ 1418254 h 1600474"/>
              <a:gd name="connsiteX18" fmla="*/ 7974579 w 9662615"/>
              <a:gd name="connsiteY18" fmla="*/ 1383439 h 1600474"/>
              <a:gd name="connsiteX19" fmla="*/ 7768351 w 9662615"/>
              <a:gd name="connsiteY19" fmla="*/ 1395051 h 1600474"/>
              <a:gd name="connsiteX20" fmla="*/ 7635985 w 9662615"/>
              <a:gd name="connsiteY20" fmla="*/ 1386363 h 1600474"/>
              <a:gd name="connsiteX21" fmla="*/ 7466069 w 9662615"/>
              <a:gd name="connsiteY21" fmla="*/ 1377654 h 1600474"/>
              <a:gd name="connsiteX22" fmla="*/ 7355642 w 9662615"/>
              <a:gd name="connsiteY22" fmla="*/ 1407761 h 1600474"/>
              <a:gd name="connsiteX23" fmla="*/ 7151610 w 9662615"/>
              <a:gd name="connsiteY23" fmla="*/ 1397856 h 1600474"/>
              <a:gd name="connsiteX24" fmla="*/ 7082147 w 9662615"/>
              <a:gd name="connsiteY24" fmla="*/ 1406113 h 1600474"/>
              <a:gd name="connsiteX25" fmla="*/ 7014958 w 9662615"/>
              <a:gd name="connsiteY25" fmla="*/ 1396883 h 1600474"/>
              <a:gd name="connsiteX26" fmla="*/ 6907567 w 9662615"/>
              <a:gd name="connsiteY26" fmla="*/ 1419149 h 1600474"/>
              <a:gd name="connsiteX27" fmla="*/ 6748428 w 9662615"/>
              <a:gd name="connsiteY27" fmla="*/ 1420308 h 1600474"/>
              <a:gd name="connsiteX28" fmla="*/ 6654257 w 9662615"/>
              <a:gd name="connsiteY28" fmla="*/ 1424143 h 1600474"/>
              <a:gd name="connsiteX29" fmla="*/ 6620123 w 9662615"/>
              <a:gd name="connsiteY29" fmla="*/ 1430535 h 1600474"/>
              <a:gd name="connsiteX30" fmla="*/ 6571355 w 9662615"/>
              <a:gd name="connsiteY30" fmla="*/ 1436144 h 1600474"/>
              <a:gd name="connsiteX31" fmla="*/ 6486557 w 9662615"/>
              <a:gd name="connsiteY31" fmla="*/ 1449861 h 1600474"/>
              <a:gd name="connsiteX32" fmla="*/ 6370419 w 9662615"/>
              <a:gd name="connsiteY32" fmla="*/ 1461649 h 1600474"/>
              <a:gd name="connsiteX33" fmla="*/ 6278839 w 9662615"/>
              <a:gd name="connsiteY33" fmla="*/ 1449160 h 1600474"/>
              <a:gd name="connsiteX34" fmla="*/ 6272455 w 9662615"/>
              <a:gd name="connsiteY34" fmla="*/ 1453191 h 1600474"/>
              <a:gd name="connsiteX35" fmla="*/ 6212659 w 9662615"/>
              <a:gd name="connsiteY35" fmla="*/ 1454850 h 1600474"/>
              <a:gd name="connsiteX36" fmla="*/ 6069317 w 9662615"/>
              <a:gd name="connsiteY36" fmla="*/ 1445838 h 1600474"/>
              <a:gd name="connsiteX37" fmla="*/ 5878477 w 9662615"/>
              <a:gd name="connsiteY37" fmla="*/ 1439180 h 1600474"/>
              <a:gd name="connsiteX38" fmla="*/ 5838387 w 9662615"/>
              <a:gd name="connsiteY38" fmla="*/ 1444679 h 1600474"/>
              <a:gd name="connsiteX39" fmla="*/ 5771136 w 9662615"/>
              <a:gd name="connsiteY39" fmla="*/ 1453639 h 1600474"/>
              <a:gd name="connsiteX40" fmla="*/ 5724081 w 9662615"/>
              <a:gd name="connsiteY40" fmla="*/ 1470431 h 1600474"/>
              <a:gd name="connsiteX41" fmla="*/ 5666577 w 9662615"/>
              <a:gd name="connsiteY41" fmla="*/ 1473921 h 1600474"/>
              <a:gd name="connsiteX42" fmla="*/ 5649068 w 9662615"/>
              <a:gd name="connsiteY42" fmla="*/ 1461676 h 1600474"/>
              <a:gd name="connsiteX43" fmla="*/ 5588902 w 9662615"/>
              <a:gd name="connsiteY43" fmla="*/ 1469647 h 1600474"/>
              <a:gd name="connsiteX44" fmla="*/ 5498090 w 9662615"/>
              <a:gd name="connsiteY44" fmla="*/ 1483173 h 1600474"/>
              <a:gd name="connsiteX45" fmla="*/ 5444641 w 9662615"/>
              <a:gd name="connsiteY45" fmla="*/ 1487602 h 1600474"/>
              <a:gd name="connsiteX46" fmla="*/ 5299812 w 9662615"/>
              <a:gd name="connsiteY46" fmla="*/ 1503362 h 1600474"/>
              <a:gd name="connsiteX47" fmla="*/ 5213947 w 9662615"/>
              <a:gd name="connsiteY47" fmla="*/ 1516637 h 1600474"/>
              <a:gd name="connsiteX48" fmla="*/ 5090342 w 9662615"/>
              <a:gd name="connsiteY48" fmla="*/ 1546680 h 1600474"/>
              <a:gd name="connsiteX49" fmla="*/ 5129812 w 9662615"/>
              <a:gd name="connsiteY49" fmla="*/ 1521277 h 1600474"/>
              <a:gd name="connsiteX50" fmla="*/ 5059484 w 9662615"/>
              <a:gd name="connsiteY50" fmla="*/ 1546802 h 1600474"/>
              <a:gd name="connsiteX51" fmla="*/ 5038524 w 9662615"/>
              <a:gd name="connsiteY51" fmla="*/ 1545675 h 1600474"/>
              <a:gd name="connsiteX52" fmla="*/ 5026564 w 9662615"/>
              <a:gd name="connsiteY52" fmla="*/ 1545376 h 1600474"/>
              <a:gd name="connsiteX53" fmla="*/ 4969433 w 9662615"/>
              <a:gd name="connsiteY53" fmla="*/ 1550865 h 1600474"/>
              <a:gd name="connsiteX54" fmla="*/ 4929254 w 9662615"/>
              <a:gd name="connsiteY54" fmla="*/ 1563452 h 1600474"/>
              <a:gd name="connsiteX55" fmla="*/ 4871726 w 9662615"/>
              <a:gd name="connsiteY55" fmla="*/ 1570584 h 1600474"/>
              <a:gd name="connsiteX56" fmla="*/ 4843267 w 9662615"/>
              <a:gd name="connsiteY56" fmla="*/ 1561459 h 1600474"/>
              <a:gd name="connsiteX57" fmla="*/ 4821058 w 9662615"/>
              <a:gd name="connsiteY57" fmla="*/ 1553078 h 1600474"/>
              <a:gd name="connsiteX58" fmla="*/ 4791466 w 9662615"/>
              <a:gd name="connsiteY58" fmla="*/ 1561324 h 1600474"/>
              <a:gd name="connsiteX59" fmla="*/ 4784247 w 9662615"/>
              <a:gd name="connsiteY59" fmla="*/ 1562342 h 1600474"/>
              <a:gd name="connsiteX60" fmla="*/ 4739309 w 9662615"/>
              <a:gd name="connsiteY60" fmla="*/ 1553948 h 1600474"/>
              <a:gd name="connsiteX61" fmla="*/ 4697562 w 9662615"/>
              <a:gd name="connsiteY61" fmla="*/ 1551206 h 1600474"/>
              <a:gd name="connsiteX62" fmla="*/ 4650737 w 9662615"/>
              <a:gd name="connsiteY62" fmla="*/ 1537381 h 1600474"/>
              <a:gd name="connsiteX63" fmla="*/ 4583150 w 9662615"/>
              <a:gd name="connsiteY63" fmla="*/ 1529064 h 1600474"/>
              <a:gd name="connsiteX64" fmla="*/ 4521734 w 9662615"/>
              <a:gd name="connsiteY64" fmla="*/ 1529359 h 1600474"/>
              <a:gd name="connsiteX65" fmla="*/ 4382398 w 9662615"/>
              <a:gd name="connsiteY65" fmla="*/ 1534108 h 1600474"/>
              <a:gd name="connsiteX66" fmla="*/ 4221826 w 9662615"/>
              <a:gd name="connsiteY66" fmla="*/ 1500972 h 1600474"/>
              <a:gd name="connsiteX67" fmla="*/ 4096601 w 9662615"/>
              <a:gd name="connsiteY67" fmla="*/ 1521563 h 1600474"/>
              <a:gd name="connsiteX68" fmla="*/ 4046172 w 9662615"/>
              <a:gd name="connsiteY68" fmla="*/ 1600474 h 1600474"/>
              <a:gd name="connsiteX69" fmla="*/ 3833906 w 9662615"/>
              <a:gd name="connsiteY69" fmla="*/ 1516637 h 1600474"/>
              <a:gd name="connsiteX70" fmla="*/ 3696258 w 9662615"/>
              <a:gd name="connsiteY70" fmla="*/ 1537563 h 1600474"/>
              <a:gd name="connsiteX71" fmla="*/ 3594070 w 9662615"/>
              <a:gd name="connsiteY71" fmla="*/ 1509422 h 1600474"/>
              <a:gd name="connsiteX72" fmla="*/ 3565233 w 9662615"/>
              <a:gd name="connsiteY72" fmla="*/ 1515122 h 1600474"/>
              <a:gd name="connsiteX73" fmla="*/ 3560267 w 9662615"/>
              <a:gd name="connsiteY73" fmla="*/ 1516288 h 1600474"/>
              <a:gd name="connsiteX74" fmla="*/ 3540258 w 9662615"/>
              <a:gd name="connsiteY74" fmla="*/ 1516976 h 1600474"/>
              <a:gd name="connsiteX75" fmla="*/ 3534780 w 9662615"/>
              <a:gd name="connsiteY75" fmla="*/ 1522141 h 1600474"/>
              <a:gd name="connsiteX76" fmla="*/ 3504783 w 9662615"/>
              <a:gd name="connsiteY76" fmla="*/ 1526739 h 1600474"/>
              <a:gd name="connsiteX77" fmla="*/ 3430805 w 9662615"/>
              <a:gd name="connsiteY77" fmla="*/ 1542521 h 1600474"/>
              <a:gd name="connsiteX78" fmla="*/ 3292707 w 9662615"/>
              <a:gd name="connsiteY78" fmla="*/ 1520490 h 1600474"/>
              <a:gd name="connsiteX79" fmla="*/ 3187872 w 9662615"/>
              <a:gd name="connsiteY79" fmla="*/ 1519991 h 1600474"/>
              <a:gd name="connsiteX80" fmla="*/ 3148026 w 9662615"/>
              <a:gd name="connsiteY80" fmla="*/ 1524777 h 1600474"/>
              <a:gd name="connsiteX81" fmla="*/ 3092394 w 9662615"/>
              <a:gd name="connsiteY81" fmla="*/ 1528115 h 1600474"/>
              <a:gd name="connsiteX82" fmla="*/ 2994200 w 9662615"/>
              <a:gd name="connsiteY82" fmla="*/ 1537857 h 1600474"/>
              <a:gd name="connsiteX83" fmla="*/ 2862301 w 9662615"/>
              <a:gd name="connsiteY83" fmla="*/ 1544250 h 1600474"/>
              <a:gd name="connsiteX84" fmla="*/ 2766335 w 9662615"/>
              <a:gd name="connsiteY84" fmla="*/ 1527662 h 1600474"/>
              <a:gd name="connsiteX85" fmla="*/ 2757836 w 9662615"/>
              <a:gd name="connsiteY85" fmla="*/ 1531371 h 1600474"/>
              <a:gd name="connsiteX86" fmla="*/ 2691555 w 9662615"/>
              <a:gd name="connsiteY86" fmla="*/ 1530283 h 1600474"/>
              <a:gd name="connsiteX87" fmla="*/ 2491676 w 9662615"/>
              <a:gd name="connsiteY87" fmla="*/ 1500859 h 1600474"/>
              <a:gd name="connsiteX88" fmla="*/ 2378036 w 9662615"/>
              <a:gd name="connsiteY88" fmla="*/ 1520645 h 1600474"/>
              <a:gd name="connsiteX89" fmla="*/ 2284269 w 9662615"/>
              <a:gd name="connsiteY89" fmla="*/ 1503068 h 1600474"/>
              <a:gd name="connsiteX90" fmla="*/ 2207104 w 9662615"/>
              <a:gd name="connsiteY90" fmla="*/ 1508888 h 1600474"/>
              <a:gd name="connsiteX91" fmla="*/ 2149226 w 9662615"/>
              <a:gd name="connsiteY91" fmla="*/ 1523409 h 1600474"/>
              <a:gd name="connsiteX92" fmla="*/ 2084783 w 9662615"/>
              <a:gd name="connsiteY92" fmla="*/ 1524245 h 1600474"/>
              <a:gd name="connsiteX93" fmla="*/ 2070075 w 9662615"/>
              <a:gd name="connsiteY93" fmla="*/ 1511285 h 1600474"/>
              <a:gd name="connsiteX94" fmla="*/ 2001057 w 9662615"/>
              <a:gd name="connsiteY94" fmla="*/ 1516449 h 1600474"/>
              <a:gd name="connsiteX95" fmla="*/ 1896330 w 9662615"/>
              <a:gd name="connsiteY95" fmla="*/ 1525725 h 1600474"/>
              <a:gd name="connsiteX96" fmla="*/ 1835994 w 9662615"/>
              <a:gd name="connsiteY96" fmla="*/ 1527678 h 1600474"/>
              <a:gd name="connsiteX97" fmla="*/ 1671119 w 9662615"/>
              <a:gd name="connsiteY97" fmla="*/ 1536701 h 1600474"/>
              <a:gd name="connsiteX98" fmla="*/ 1601337 w 9662615"/>
              <a:gd name="connsiteY98" fmla="*/ 1548552 h 1600474"/>
              <a:gd name="connsiteX99" fmla="*/ 1407755 w 9662615"/>
              <a:gd name="connsiteY99" fmla="*/ 1571444 h 1600474"/>
              <a:gd name="connsiteX100" fmla="*/ 1271994 w 9662615"/>
              <a:gd name="connsiteY100" fmla="*/ 1579471 h 1600474"/>
              <a:gd name="connsiteX101" fmla="*/ 1249226 w 9662615"/>
              <a:gd name="connsiteY101" fmla="*/ 1583140 h 1600474"/>
              <a:gd name="connsiteX102" fmla="*/ 1217719 w 9662615"/>
              <a:gd name="connsiteY102" fmla="*/ 1580863 h 1600474"/>
              <a:gd name="connsiteX103" fmla="*/ 1091432 w 9662615"/>
              <a:gd name="connsiteY103" fmla="*/ 1571003 h 1600474"/>
              <a:gd name="connsiteX104" fmla="*/ 992039 w 9662615"/>
              <a:gd name="connsiteY104" fmla="*/ 1556662 h 1600474"/>
              <a:gd name="connsiteX105" fmla="*/ 868264 w 9662615"/>
              <a:gd name="connsiteY105" fmla="*/ 1566392 h 1600474"/>
              <a:gd name="connsiteX106" fmla="*/ 792765 w 9662615"/>
              <a:gd name="connsiteY106" fmla="*/ 1563102 h 1600474"/>
              <a:gd name="connsiteX107" fmla="*/ 669055 w 9662615"/>
              <a:gd name="connsiteY107" fmla="*/ 1543638 h 1600474"/>
              <a:gd name="connsiteX108" fmla="*/ 506152 w 9662615"/>
              <a:gd name="connsiteY108" fmla="*/ 1549124 h 1600474"/>
              <a:gd name="connsiteX109" fmla="*/ 472797 w 9662615"/>
              <a:gd name="connsiteY109" fmla="*/ 1568904 h 1600474"/>
              <a:gd name="connsiteX110" fmla="*/ 427864 w 9662615"/>
              <a:gd name="connsiteY110" fmla="*/ 1580848 h 1600474"/>
              <a:gd name="connsiteX111" fmla="*/ 408381 w 9662615"/>
              <a:gd name="connsiteY111" fmla="*/ 1552940 h 1600474"/>
              <a:gd name="connsiteX112" fmla="*/ 267163 w 9662615"/>
              <a:gd name="connsiteY112" fmla="*/ 1531913 h 1600474"/>
              <a:gd name="connsiteX113" fmla="*/ 196644 w 9662615"/>
              <a:gd name="connsiteY113" fmla="*/ 1524565 h 1600474"/>
              <a:gd name="connsiteX114" fmla="*/ 86819 w 9662615"/>
              <a:gd name="connsiteY114" fmla="*/ 1519517 h 1600474"/>
              <a:gd name="connsiteX115" fmla="*/ 53369 w 9662615"/>
              <a:gd name="connsiteY115" fmla="*/ 1516853 h 1600474"/>
              <a:gd name="connsiteX116" fmla="*/ 2359 w 9662615"/>
              <a:gd name="connsiteY116" fmla="*/ 1515247 h 1600474"/>
              <a:gd name="connsiteX117" fmla="*/ 0 w 9662615"/>
              <a:gd name="connsiteY117" fmla="*/ 1514932 h 1600474"/>
              <a:gd name="connsiteX118" fmla="*/ 0 w 9662615"/>
              <a:gd name="connsiteY118" fmla="*/ 0 h 1600474"/>
              <a:gd name="connsiteX0" fmla="*/ 0 w 9662615"/>
              <a:gd name="connsiteY0" fmla="*/ 0 h 1679987"/>
              <a:gd name="connsiteX1" fmla="*/ 9662615 w 9662615"/>
              <a:gd name="connsiteY1" fmla="*/ 0 h 1679987"/>
              <a:gd name="connsiteX2" fmla="*/ 9662615 w 9662615"/>
              <a:gd name="connsiteY2" fmla="*/ 1280346 h 1679987"/>
              <a:gd name="connsiteX3" fmla="*/ 9658420 w 9662615"/>
              <a:gd name="connsiteY3" fmla="*/ 1280106 h 1679987"/>
              <a:gd name="connsiteX4" fmla="*/ 9469546 w 9662615"/>
              <a:gd name="connsiteY4" fmla="*/ 1289837 h 1679987"/>
              <a:gd name="connsiteX5" fmla="*/ 9385895 w 9662615"/>
              <a:gd name="connsiteY5" fmla="*/ 1269203 h 1679987"/>
              <a:gd name="connsiteX6" fmla="*/ 9144767 w 9662615"/>
              <a:gd name="connsiteY6" fmla="*/ 1264120 h 1679987"/>
              <a:gd name="connsiteX7" fmla="*/ 8837252 w 9662615"/>
              <a:gd name="connsiteY7" fmla="*/ 1350515 h 1679987"/>
              <a:gd name="connsiteX8" fmla="*/ 8705466 w 9662615"/>
              <a:gd name="connsiteY8" fmla="*/ 1342419 h 1679987"/>
              <a:gd name="connsiteX9" fmla="*/ 8652221 w 9662615"/>
              <a:gd name="connsiteY9" fmla="*/ 1326906 h 1679987"/>
              <a:gd name="connsiteX10" fmla="*/ 8632312 w 9662615"/>
              <a:gd name="connsiteY10" fmla="*/ 1326025 h 1679987"/>
              <a:gd name="connsiteX11" fmla="*/ 8591582 w 9662615"/>
              <a:gd name="connsiteY11" fmla="*/ 1341666 h 1679987"/>
              <a:gd name="connsiteX12" fmla="*/ 8537336 w 9662615"/>
              <a:gd name="connsiteY12" fmla="*/ 1341684 h 1679987"/>
              <a:gd name="connsiteX13" fmla="*/ 8472508 w 9662615"/>
              <a:gd name="connsiteY13" fmla="*/ 1363109 h 1679987"/>
              <a:gd name="connsiteX14" fmla="*/ 8258477 w 9662615"/>
              <a:gd name="connsiteY14" fmla="*/ 1370666 h 1679987"/>
              <a:gd name="connsiteX15" fmla="*/ 8197961 w 9662615"/>
              <a:gd name="connsiteY15" fmla="*/ 1392804 h 1679987"/>
              <a:gd name="connsiteX16" fmla="*/ 8171196 w 9662615"/>
              <a:gd name="connsiteY16" fmla="*/ 1397216 h 1679987"/>
              <a:gd name="connsiteX17" fmla="*/ 8127667 w 9662615"/>
              <a:gd name="connsiteY17" fmla="*/ 1418254 h 1679987"/>
              <a:gd name="connsiteX18" fmla="*/ 7974579 w 9662615"/>
              <a:gd name="connsiteY18" fmla="*/ 1383439 h 1679987"/>
              <a:gd name="connsiteX19" fmla="*/ 7768351 w 9662615"/>
              <a:gd name="connsiteY19" fmla="*/ 1395051 h 1679987"/>
              <a:gd name="connsiteX20" fmla="*/ 7635985 w 9662615"/>
              <a:gd name="connsiteY20" fmla="*/ 1386363 h 1679987"/>
              <a:gd name="connsiteX21" fmla="*/ 7466069 w 9662615"/>
              <a:gd name="connsiteY21" fmla="*/ 1377654 h 1679987"/>
              <a:gd name="connsiteX22" fmla="*/ 7355642 w 9662615"/>
              <a:gd name="connsiteY22" fmla="*/ 1407761 h 1679987"/>
              <a:gd name="connsiteX23" fmla="*/ 7151610 w 9662615"/>
              <a:gd name="connsiteY23" fmla="*/ 1397856 h 1679987"/>
              <a:gd name="connsiteX24" fmla="*/ 7082147 w 9662615"/>
              <a:gd name="connsiteY24" fmla="*/ 1406113 h 1679987"/>
              <a:gd name="connsiteX25" fmla="*/ 7014958 w 9662615"/>
              <a:gd name="connsiteY25" fmla="*/ 1396883 h 1679987"/>
              <a:gd name="connsiteX26" fmla="*/ 6907567 w 9662615"/>
              <a:gd name="connsiteY26" fmla="*/ 1419149 h 1679987"/>
              <a:gd name="connsiteX27" fmla="*/ 6748428 w 9662615"/>
              <a:gd name="connsiteY27" fmla="*/ 1420308 h 1679987"/>
              <a:gd name="connsiteX28" fmla="*/ 6654257 w 9662615"/>
              <a:gd name="connsiteY28" fmla="*/ 1424143 h 1679987"/>
              <a:gd name="connsiteX29" fmla="*/ 6620123 w 9662615"/>
              <a:gd name="connsiteY29" fmla="*/ 1430535 h 1679987"/>
              <a:gd name="connsiteX30" fmla="*/ 6571355 w 9662615"/>
              <a:gd name="connsiteY30" fmla="*/ 1436144 h 1679987"/>
              <a:gd name="connsiteX31" fmla="*/ 6486557 w 9662615"/>
              <a:gd name="connsiteY31" fmla="*/ 1449861 h 1679987"/>
              <a:gd name="connsiteX32" fmla="*/ 6370419 w 9662615"/>
              <a:gd name="connsiteY32" fmla="*/ 1461649 h 1679987"/>
              <a:gd name="connsiteX33" fmla="*/ 6278839 w 9662615"/>
              <a:gd name="connsiteY33" fmla="*/ 1449160 h 1679987"/>
              <a:gd name="connsiteX34" fmla="*/ 6272455 w 9662615"/>
              <a:gd name="connsiteY34" fmla="*/ 1453191 h 1679987"/>
              <a:gd name="connsiteX35" fmla="*/ 6212659 w 9662615"/>
              <a:gd name="connsiteY35" fmla="*/ 1454850 h 1679987"/>
              <a:gd name="connsiteX36" fmla="*/ 6069317 w 9662615"/>
              <a:gd name="connsiteY36" fmla="*/ 1445838 h 1679987"/>
              <a:gd name="connsiteX37" fmla="*/ 5878477 w 9662615"/>
              <a:gd name="connsiteY37" fmla="*/ 1439180 h 1679987"/>
              <a:gd name="connsiteX38" fmla="*/ 5838387 w 9662615"/>
              <a:gd name="connsiteY38" fmla="*/ 1444679 h 1679987"/>
              <a:gd name="connsiteX39" fmla="*/ 5771136 w 9662615"/>
              <a:gd name="connsiteY39" fmla="*/ 1453639 h 1679987"/>
              <a:gd name="connsiteX40" fmla="*/ 5724081 w 9662615"/>
              <a:gd name="connsiteY40" fmla="*/ 1470431 h 1679987"/>
              <a:gd name="connsiteX41" fmla="*/ 5666577 w 9662615"/>
              <a:gd name="connsiteY41" fmla="*/ 1473921 h 1679987"/>
              <a:gd name="connsiteX42" fmla="*/ 5649068 w 9662615"/>
              <a:gd name="connsiteY42" fmla="*/ 1461676 h 1679987"/>
              <a:gd name="connsiteX43" fmla="*/ 5588902 w 9662615"/>
              <a:gd name="connsiteY43" fmla="*/ 1469647 h 1679987"/>
              <a:gd name="connsiteX44" fmla="*/ 5498090 w 9662615"/>
              <a:gd name="connsiteY44" fmla="*/ 1483173 h 1679987"/>
              <a:gd name="connsiteX45" fmla="*/ 5444641 w 9662615"/>
              <a:gd name="connsiteY45" fmla="*/ 1487602 h 1679987"/>
              <a:gd name="connsiteX46" fmla="*/ 5299812 w 9662615"/>
              <a:gd name="connsiteY46" fmla="*/ 1503362 h 1679987"/>
              <a:gd name="connsiteX47" fmla="*/ 5213947 w 9662615"/>
              <a:gd name="connsiteY47" fmla="*/ 1516637 h 1679987"/>
              <a:gd name="connsiteX48" fmla="*/ 5090342 w 9662615"/>
              <a:gd name="connsiteY48" fmla="*/ 1546680 h 1679987"/>
              <a:gd name="connsiteX49" fmla="*/ 5129812 w 9662615"/>
              <a:gd name="connsiteY49" fmla="*/ 1521277 h 1679987"/>
              <a:gd name="connsiteX50" fmla="*/ 5059484 w 9662615"/>
              <a:gd name="connsiteY50" fmla="*/ 1546802 h 1679987"/>
              <a:gd name="connsiteX51" fmla="*/ 5038524 w 9662615"/>
              <a:gd name="connsiteY51" fmla="*/ 1545675 h 1679987"/>
              <a:gd name="connsiteX52" fmla="*/ 5026564 w 9662615"/>
              <a:gd name="connsiteY52" fmla="*/ 1545376 h 1679987"/>
              <a:gd name="connsiteX53" fmla="*/ 4969433 w 9662615"/>
              <a:gd name="connsiteY53" fmla="*/ 1550865 h 1679987"/>
              <a:gd name="connsiteX54" fmla="*/ 4929254 w 9662615"/>
              <a:gd name="connsiteY54" fmla="*/ 1563452 h 1679987"/>
              <a:gd name="connsiteX55" fmla="*/ 4871726 w 9662615"/>
              <a:gd name="connsiteY55" fmla="*/ 1570584 h 1679987"/>
              <a:gd name="connsiteX56" fmla="*/ 4843267 w 9662615"/>
              <a:gd name="connsiteY56" fmla="*/ 1561459 h 1679987"/>
              <a:gd name="connsiteX57" fmla="*/ 4821058 w 9662615"/>
              <a:gd name="connsiteY57" fmla="*/ 1553078 h 1679987"/>
              <a:gd name="connsiteX58" fmla="*/ 4791466 w 9662615"/>
              <a:gd name="connsiteY58" fmla="*/ 1561324 h 1679987"/>
              <a:gd name="connsiteX59" fmla="*/ 4784247 w 9662615"/>
              <a:gd name="connsiteY59" fmla="*/ 1562342 h 1679987"/>
              <a:gd name="connsiteX60" fmla="*/ 4739309 w 9662615"/>
              <a:gd name="connsiteY60" fmla="*/ 1553948 h 1679987"/>
              <a:gd name="connsiteX61" fmla="*/ 4697562 w 9662615"/>
              <a:gd name="connsiteY61" fmla="*/ 1551206 h 1679987"/>
              <a:gd name="connsiteX62" fmla="*/ 4650737 w 9662615"/>
              <a:gd name="connsiteY62" fmla="*/ 1537381 h 1679987"/>
              <a:gd name="connsiteX63" fmla="*/ 4583150 w 9662615"/>
              <a:gd name="connsiteY63" fmla="*/ 1529064 h 1679987"/>
              <a:gd name="connsiteX64" fmla="*/ 4521734 w 9662615"/>
              <a:gd name="connsiteY64" fmla="*/ 1529359 h 1679987"/>
              <a:gd name="connsiteX65" fmla="*/ 4382398 w 9662615"/>
              <a:gd name="connsiteY65" fmla="*/ 1534108 h 1679987"/>
              <a:gd name="connsiteX66" fmla="*/ 4221826 w 9662615"/>
              <a:gd name="connsiteY66" fmla="*/ 1500972 h 1679987"/>
              <a:gd name="connsiteX67" fmla="*/ 4096601 w 9662615"/>
              <a:gd name="connsiteY67" fmla="*/ 1521563 h 1679987"/>
              <a:gd name="connsiteX68" fmla="*/ 3879195 w 9662615"/>
              <a:gd name="connsiteY68" fmla="*/ 1679987 h 1679987"/>
              <a:gd name="connsiteX69" fmla="*/ 3833906 w 9662615"/>
              <a:gd name="connsiteY69" fmla="*/ 1516637 h 1679987"/>
              <a:gd name="connsiteX70" fmla="*/ 3696258 w 9662615"/>
              <a:gd name="connsiteY70" fmla="*/ 1537563 h 1679987"/>
              <a:gd name="connsiteX71" fmla="*/ 3594070 w 9662615"/>
              <a:gd name="connsiteY71" fmla="*/ 1509422 h 1679987"/>
              <a:gd name="connsiteX72" fmla="*/ 3565233 w 9662615"/>
              <a:gd name="connsiteY72" fmla="*/ 1515122 h 1679987"/>
              <a:gd name="connsiteX73" fmla="*/ 3560267 w 9662615"/>
              <a:gd name="connsiteY73" fmla="*/ 1516288 h 1679987"/>
              <a:gd name="connsiteX74" fmla="*/ 3540258 w 9662615"/>
              <a:gd name="connsiteY74" fmla="*/ 1516976 h 1679987"/>
              <a:gd name="connsiteX75" fmla="*/ 3534780 w 9662615"/>
              <a:gd name="connsiteY75" fmla="*/ 1522141 h 1679987"/>
              <a:gd name="connsiteX76" fmla="*/ 3504783 w 9662615"/>
              <a:gd name="connsiteY76" fmla="*/ 1526739 h 1679987"/>
              <a:gd name="connsiteX77" fmla="*/ 3430805 w 9662615"/>
              <a:gd name="connsiteY77" fmla="*/ 1542521 h 1679987"/>
              <a:gd name="connsiteX78" fmla="*/ 3292707 w 9662615"/>
              <a:gd name="connsiteY78" fmla="*/ 1520490 h 1679987"/>
              <a:gd name="connsiteX79" fmla="*/ 3187872 w 9662615"/>
              <a:gd name="connsiteY79" fmla="*/ 1519991 h 1679987"/>
              <a:gd name="connsiteX80" fmla="*/ 3148026 w 9662615"/>
              <a:gd name="connsiteY80" fmla="*/ 1524777 h 1679987"/>
              <a:gd name="connsiteX81" fmla="*/ 3092394 w 9662615"/>
              <a:gd name="connsiteY81" fmla="*/ 1528115 h 1679987"/>
              <a:gd name="connsiteX82" fmla="*/ 2994200 w 9662615"/>
              <a:gd name="connsiteY82" fmla="*/ 1537857 h 1679987"/>
              <a:gd name="connsiteX83" fmla="*/ 2862301 w 9662615"/>
              <a:gd name="connsiteY83" fmla="*/ 1544250 h 1679987"/>
              <a:gd name="connsiteX84" fmla="*/ 2766335 w 9662615"/>
              <a:gd name="connsiteY84" fmla="*/ 1527662 h 1679987"/>
              <a:gd name="connsiteX85" fmla="*/ 2757836 w 9662615"/>
              <a:gd name="connsiteY85" fmla="*/ 1531371 h 1679987"/>
              <a:gd name="connsiteX86" fmla="*/ 2691555 w 9662615"/>
              <a:gd name="connsiteY86" fmla="*/ 1530283 h 1679987"/>
              <a:gd name="connsiteX87" fmla="*/ 2491676 w 9662615"/>
              <a:gd name="connsiteY87" fmla="*/ 1500859 h 1679987"/>
              <a:gd name="connsiteX88" fmla="*/ 2378036 w 9662615"/>
              <a:gd name="connsiteY88" fmla="*/ 1520645 h 1679987"/>
              <a:gd name="connsiteX89" fmla="*/ 2284269 w 9662615"/>
              <a:gd name="connsiteY89" fmla="*/ 1503068 h 1679987"/>
              <a:gd name="connsiteX90" fmla="*/ 2207104 w 9662615"/>
              <a:gd name="connsiteY90" fmla="*/ 1508888 h 1679987"/>
              <a:gd name="connsiteX91" fmla="*/ 2149226 w 9662615"/>
              <a:gd name="connsiteY91" fmla="*/ 1523409 h 1679987"/>
              <a:gd name="connsiteX92" fmla="*/ 2084783 w 9662615"/>
              <a:gd name="connsiteY92" fmla="*/ 1524245 h 1679987"/>
              <a:gd name="connsiteX93" fmla="*/ 2070075 w 9662615"/>
              <a:gd name="connsiteY93" fmla="*/ 1511285 h 1679987"/>
              <a:gd name="connsiteX94" fmla="*/ 2001057 w 9662615"/>
              <a:gd name="connsiteY94" fmla="*/ 1516449 h 1679987"/>
              <a:gd name="connsiteX95" fmla="*/ 1896330 w 9662615"/>
              <a:gd name="connsiteY95" fmla="*/ 1525725 h 1679987"/>
              <a:gd name="connsiteX96" fmla="*/ 1835994 w 9662615"/>
              <a:gd name="connsiteY96" fmla="*/ 1527678 h 1679987"/>
              <a:gd name="connsiteX97" fmla="*/ 1671119 w 9662615"/>
              <a:gd name="connsiteY97" fmla="*/ 1536701 h 1679987"/>
              <a:gd name="connsiteX98" fmla="*/ 1601337 w 9662615"/>
              <a:gd name="connsiteY98" fmla="*/ 1548552 h 1679987"/>
              <a:gd name="connsiteX99" fmla="*/ 1407755 w 9662615"/>
              <a:gd name="connsiteY99" fmla="*/ 1571444 h 1679987"/>
              <a:gd name="connsiteX100" fmla="*/ 1271994 w 9662615"/>
              <a:gd name="connsiteY100" fmla="*/ 1579471 h 1679987"/>
              <a:gd name="connsiteX101" fmla="*/ 1249226 w 9662615"/>
              <a:gd name="connsiteY101" fmla="*/ 1583140 h 1679987"/>
              <a:gd name="connsiteX102" fmla="*/ 1217719 w 9662615"/>
              <a:gd name="connsiteY102" fmla="*/ 1580863 h 1679987"/>
              <a:gd name="connsiteX103" fmla="*/ 1091432 w 9662615"/>
              <a:gd name="connsiteY103" fmla="*/ 1571003 h 1679987"/>
              <a:gd name="connsiteX104" fmla="*/ 992039 w 9662615"/>
              <a:gd name="connsiteY104" fmla="*/ 1556662 h 1679987"/>
              <a:gd name="connsiteX105" fmla="*/ 868264 w 9662615"/>
              <a:gd name="connsiteY105" fmla="*/ 1566392 h 1679987"/>
              <a:gd name="connsiteX106" fmla="*/ 792765 w 9662615"/>
              <a:gd name="connsiteY106" fmla="*/ 1563102 h 1679987"/>
              <a:gd name="connsiteX107" fmla="*/ 669055 w 9662615"/>
              <a:gd name="connsiteY107" fmla="*/ 1543638 h 1679987"/>
              <a:gd name="connsiteX108" fmla="*/ 506152 w 9662615"/>
              <a:gd name="connsiteY108" fmla="*/ 1549124 h 1679987"/>
              <a:gd name="connsiteX109" fmla="*/ 472797 w 9662615"/>
              <a:gd name="connsiteY109" fmla="*/ 1568904 h 1679987"/>
              <a:gd name="connsiteX110" fmla="*/ 427864 w 9662615"/>
              <a:gd name="connsiteY110" fmla="*/ 1580848 h 1679987"/>
              <a:gd name="connsiteX111" fmla="*/ 408381 w 9662615"/>
              <a:gd name="connsiteY111" fmla="*/ 1552940 h 1679987"/>
              <a:gd name="connsiteX112" fmla="*/ 267163 w 9662615"/>
              <a:gd name="connsiteY112" fmla="*/ 1531913 h 1679987"/>
              <a:gd name="connsiteX113" fmla="*/ 196644 w 9662615"/>
              <a:gd name="connsiteY113" fmla="*/ 1524565 h 1679987"/>
              <a:gd name="connsiteX114" fmla="*/ 86819 w 9662615"/>
              <a:gd name="connsiteY114" fmla="*/ 1519517 h 1679987"/>
              <a:gd name="connsiteX115" fmla="*/ 53369 w 9662615"/>
              <a:gd name="connsiteY115" fmla="*/ 1516853 h 1679987"/>
              <a:gd name="connsiteX116" fmla="*/ 2359 w 9662615"/>
              <a:gd name="connsiteY116" fmla="*/ 1515247 h 1679987"/>
              <a:gd name="connsiteX117" fmla="*/ 0 w 9662615"/>
              <a:gd name="connsiteY117" fmla="*/ 1514932 h 1679987"/>
              <a:gd name="connsiteX118" fmla="*/ 0 w 9662615"/>
              <a:gd name="connsiteY118" fmla="*/ 0 h 1679987"/>
              <a:gd name="connsiteX0" fmla="*/ 0 w 9662615"/>
              <a:gd name="connsiteY0" fmla="*/ 0 h 1648182"/>
              <a:gd name="connsiteX1" fmla="*/ 9662615 w 9662615"/>
              <a:gd name="connsiteY1" fmla="*/ 0 h 1648182"/>
              <a:gd name="connsiteX2" fmla="*/ 9662615 w 9662615"/>
              <a:gd name="connsiteY2" fmla="*/ 1280346 h 1648182"/>
              <a:gd name="connsiteX3" fmla="*/ 9658420 w 9662615"/>
              <a:gd name="connsiteY3" fmla="*/ 1280106 h 1648182"/>
              <a:gd name="connsiteX4" fmla="*/ 9469546 w 9662615"/>
              <a:gd name="connsiteY4" fmla="*/ 1289837 h 1648182"/>
              <a:gd name="connsiteX5" fmla="*/ 9385895 w 9662615"/>
              <a:gd name="connsiteY5" fmla="*/ 1269203 h 1648182"/>
              <a:gd name="connsiteX6" fmla="*/ 9144767 w 9662615"/>
              <a:gd name="connsiteY6" fmla="*/ 1264120 h 1648182"/>
              <a:gd name="connsiteX7" fmla="*/ 8837252 w 9662615"/>
              <a:gd name="connsiteY7" fmla="*/ 1350515 h 1648182"/>
              <a:gd name="connsiteX8" fmla="*/ 8705466 w 9662615"/>
              <a:gd name="connsiteY8" fmla="*/ 1342419 h 1648182"/>
              <a:gd name="connsiteX9" fmla="*/ 8652221 w 9662615"/>
              <a:gd name="connsiteY9" fmla="*/ 1326906 h 1648182"/>
              <a:gd name="connsiteX10" fmla="*/ 8632312 w 9662615"/>
              <a:gd name="connsiteY10" fmla="*/ 1326025 h 1648182"/>
              <a:gd name="connsiteX11" fmla="*/ 8591582 w 9662615"/>
              <a:gd name="connsiteY11" fmla="*/ 1341666 h 1648182"/>
              <a:gd name="connsiteX12" fmla="*/ 8537336 w 9662615"/>
              <a:gd name="connsiteY12" fmla="*/ 1341684 h 1648182"/>
              <a:gd name="connsiteX13" fmla="*/ 8472508 w 9662615"/>
              <a:gd name="connsiteY13" fmla="*/ 1363109 h 1648182"/>
              <a:gd name="connsiteX14" fmla="*/ 8258477 w 9662615"/>
              <a:gd name="connsiteY14" fmla="*/ 1370666 h 1648182"/>
              <a:gd name="connsiteX15" fmla="*/ 8197961 w 9662615"/>
              <a:gd name="connsiteY15" fmla="*/ 1392804 h 1648182"/>
              <a:gd name="connsiteX16" fmla="*/ 8171196 w 9662615"/>
              <a:gd name="connsiteY16" fmla="*/ 1397216 h 1648182"/>
              <a:gd name="connsiteX17" fmla="*/ 8127667 w 9662615"/>
              <a:gd name="connsiteY17" fmla="*/ 1418254 h 1648182"/>
              <a:gd name="connsiteX18" fmla="*/ 7974579 w 9662615"/>
              <a:gd name="connsiteY18" fmla="*/ 1383439 h 1648182"/>
              <a:gd name="connsiteX19" fmla="*/ 7768351 w 9662615"/>
              <a:gd name="connsiteY19" fmla="*/ 1395051 h 1648182"/>
              <a:gd name="connsiteX20" fmla="*/ 7635985 w 9662615"/>
              <a:gd name="connsiteY20" fmla="*/ 1386363 h 1648182"/>
              <a:gd name="connsiteX21" fmla="*/ 7466069 w 9662615"/>
              <a:gd name="connsiteY21" fmla="*/ 1377654 h 1648182"/>
              <a:gd name="connsiteX22" fmla="*/ 7355642 w 9662615"/>
              <a:gd name="connsiteY22" fmla="*/ 1407761 h 1648182"/>
              <a:gd name="connsiteX23" fmla="*/ 7151610 w 9662615"/>
              <a:gd name="connsiteY23" fmla="*/ 1397856 h 1648182"/>
              <a:gd name="connsiteX24" fmla="*/ 7082147 w 9662615"/>
              <a:gd name="connsiteY24" fmla="*/ 1406113 h 1648182"/>
              <a:gd name="connsiteX25" fmla="*/ 7014958 w 9662615"/>
              <a:gd name="connsiteY25" fmla="*/ 1396883 h 1648182"/>
              <a:gd name="connsiteX26" fmla="*/ 6907567 w 9662615"/>
              <a:gd name="connsiteY26" fmla="*/ 1419149 h 1648182"/>
              <a:gd name="connsiteX27" fmla="*/ 6748428 w 9662615"/>
              <a:gd name="connsiteY27" fmla="*/ 1420308 h 1648182"/>
              <a:gd name="connsiteX28" fmla="*/ 6654257 w 9662615"/>
              <a:gd name="connsiteY28" fmla="*/ 1424143 h 1648182"/>
              <a:gd name="connsiteX29" fmla="*/ 6620123 w 9662615"/>
              <a:gd name="connsiteY29" fmla="*/ 1430535 h 1648182"/>
              <a:gd name="connsiteX30" fmla="*/ 6571355 w 9662615"/>
              <a:gd name="connsiteY30" fmla="*/ 1436144 h 1648182"/>
              <a:gd name="connsiteX31" fmla="*/ 6486557 w 9662615"/>
              <a:gd name="connsiteY31" fmla="*/ 1449861 h 1648182"/>
              <a:gd name="connsiteX32" fmla="*/ 6370419 w 9662615"/>
              <a:gd name="connsiteY32" fmla="*/ 1461649 h 1648182"/>
              <a:gd name="connsiteX33" fmla="*/ 6278839 w 9662615"/>
              <a:gd name="connsiteY33" fmla="*/ 1449160 h 1648182"/>
              <a:gd name="connsiteX34" fmla="*/ 6272455 w 9662615"/>
              <a:gd name="connsiteY34" fmla="*/ 1453191 h 1648182"/>
              <a:gd name="connsiteX35" fmla="*/ 6212659 w 9662615"/>
              <a:gd name="connsiteY35" fmla="*/ 1454850 h 1648182"/>
              <a:gd name="connsiteX36" fmla="*/ 6069317 w 9662615"/>
              <a:gd name="connsiteY36" fmla="*/ 1445838 h 1648182"/>
              <a:gd name="connsiteX37" fmla="*/ 5878477 w 9662615"/>
              <a:gd name="connsiteY37" fmla="*/ 1439180 h 1648182"/>
              <a:gd name="connsiteX38" fmla="*/ 5838387 w 9662615"/>
              <a:gd name="connsiteY38" fmla="*/ 1444679 h 1648182"/>
              <a:gd name="connsiteX39" fmla="*/ 5771136 w 9662615"/>
              <a:gd name="connsiteY39" fmla="*/ 1453639 h 1648182"/>
              <a:gd name="connsiteX40" fmla="*/ 5724081 w 9662615"/>
              <a:gd name="connsiteY40" fmla="*/ 1470431 h 1648182"/>
              <a:gd name="connsiteX41" fmla="*/ 5666577 w 9662615"/>
              <a:gd name="connsiteY41" fmla="*/ 1473921 h 1648182"/>
              <a:gd name="connsiteX42" fmla="*/ 5649068 w 9662615"/>
              <a:gd name="connsiteY42" fmla="*/ 1461676 h 1648182"/>
              <a:gd name="connsiteX43" fmla="*/ 5588902 w 9662615"/>
              <a:gd name="connsiteY43" fmla="*/ 1469647 h 1648182"/>
              <a:gd name="connsiteX44" fmla="*/ 5498090 w 9662615"/>
              <a:gd name="connsiteY44" fmla="*/ 1483173 h 1648182"/>
              <a:gd name="connsiteX45" fmla="*/ 5444641 w 9662615"/>
              <a:gd name="connsiteY45" fmla="*/ 1487602 h 1648182"/>
              <a:gd name="connsiteX46" fmla="*/ 5299812 w 9662615"/>
              <a:gd name="connsiteY46" fmla="*/ 1503362 h 1648182"/>
              <a:gd name="connsiteX47" fmla="*/ 5213947 w 9662615"/>
              <a:gd name="connsiteY47" fmla="*/ 1516637 h 1648182"/>
              <a:gd name="connsiteX48" fmla="*/ 5090342 w 9662615"/>
              <a:gd name="connsiteY48" fmla="*/ 1546680 h 1648182"/>
              <a:gd name="connsiteX49" fmla="*/ 5129812 w 9662615"/>
              <a:gd name="connsiteY49" fmla="*/ 1521277 h 1648182"/>
              <a:gd name="connsiteX50" fmla="*/ 5059484 w 9662615"/>
              <a:gd name="connsiteY50" fmla="*/ 1546802 h 1648182"/>
              <a:gd name="connsiteX51" fmla="*/ 5038524 w 9662615"/>
              <a:gd name="connsiteY51" fmla="*/ 1545675 h 1648182"/>
              <a:gd name="connsiteX52" fmla="*/ 5026564 w 9662615"/>
              <a:gd name="connsiteY52" fmla="*/ 1545376 h 1648182"/>
              <a:gd name="connsiteX53" fmla="*/ 4969433 w 9662615"/>
              <a:gd name="connsiteY53" fmla="*/ 1550865 h 1648182"/>
              <a:gd name="connsiteX54" fmla="*/ 4929254 w 9662615"/>
              <a:gd name="connsiteY54" fmla="*/ 1563452 h 1648182"/>
              <a:gd name="connsiteX55" fmla="*/ 4871726 w 9662615"/>
              <a:gd name="connsiteY55" fmla="*/ 1570584 h 1648182"/>
              <a:gd name="connsiteX56" fmla="*/ 4843267 w 9662615"/>
              <a:gd name="connsiteY56" fmla="*/ 1561459 h 1648182"/>
              <a:gd name="connsiteX57" fmla="*/ 4821058 w 9662615"/>
              <a:gd name="connsiteY57" fmla="*/ 1553078 h 1648182"/>
              <a:gd name="connsiteX58" fmla="*/ 4791466 w 9662615"/>
              <a:gd name="connsiteY58" fmla="*/ 1561324 h 1648182"/>
              <a:gd name="connsiteX59" fmla="*/ 4784247 w 9662615"/>
              <a:gd name="connsiteY59" fmla="*/ 1562342 h 1648182"/>
              <a:gd name="connsiteX60" fmla="*/ 4739309 w 9662615"/>
              <a:gd name="connsiteY60" fmla="*/ 1553948 h 1648182"/>
              <a:gd name="connsiteX61" fmla="*/ 4697562 w 9662615"/>
              <a:gd name="connsiteY61" fmla="*/ 1551206 h 1648182"/>
              <a:gd name="connsiteX62" fmla="*/ 4650737 w 9662615"/>
              <a:gd name="connsiteY62" fmla="*/ 1537381 h 1648182"/>
              <a:gd name="connsiteX63" fmla="*/ 4583150 w 9662615"/>
              <a:gd name="connsiteY63" fmla="*/ 1529064 h 1648182"/>
              <a:gd name="connsiteX64" fmla="*/ 4521734 w 9662615"/>
              <a:gd name="connsiteY64" fmla="*/ 1529359 h 1648182"/>
              <a:gd name="connsiteX65" fmla="*/ 4382398 w 9662615"/>
              <a:gd name="connsiteY65" fmla="*/ 1534108 h 1648182"/>
              <a:gd name="connsiteX66" fmla="*/ 4221826 w 9662615"/>
              <a:gd name="connsiteY66" fmla="*/ 1500972 h 1648182"/>
              <a:gd name="connsiteX67" fmla="*/ 4096601 w 9662615"/>
              <a:gd name="connsiteY67" fmla="*/ 1521563 h 1648182"/>
              <a:gd name="connsiteX68" fmla="*/ 4058099 w 9662615"/>
              <a:gd name="connsiteY68" fmla="*/ 1648182 h 1648182"/>
              <a:gd name="connsiteX69" fmla="*/ 3833906 w 9662615"/>
              <a:gd name="connsiteY69" fmla="*/ 1516637 h 1648182"/>
              <a:gd name="connsiteX70" fmla="*/ 3696258 w 9662615"/>
              <a:gd name="connsiteY70" fmla="*/ 1537563 h 1648182"/>
              <a:gd name="connsiteX71" fmla="*/ 3594070 w 9662615"/>
              <a:gd name="connsiteY71" fmla="*/ 1509422 h 1648182"/>
              <a:gd name="connsiteX72" fmla="*/ 3565233 w 9662615"/>
              <a:gd name="connsiteY72" fmla="*/ 1515122 h 1648182"/>
              <a:gd name="connsiteX73" fmla="*/ 3560267 w 9662615"/>
              <a:gd name="connsiteY73" fmla="*/ 1516288 h 1648182"/>
              <a:gd name="connsiteX74" fmla="*/ 3540258 w 9662615"/>
              <a:gd name="connsiteY74" fmla="*/ 1516976 h 1648182"/>
              <a:gd name="connsiteX75" fmla="*/ 3534780 w 9662615"/>
              <a:gd name="connsiteY75" fmla="*/ 1522141 h 1648182"/>
              <a:gd name="connsiteX76" fmla="*/ 3504783 w 9662615"/>
              <a:gd name="connsiteY76" fmla="*/ 1526739 h 1648182"/>
              <a:gd name="connsiteX77" fmla="*/ 3430805 w 9662615"/>
              <a:gd name="connsiteY77" fmla="*/ 1542521 h 1648182"/>
              <a:gd name="connsiteX78" fmla="*/ 3292707 w 9662615"/>
              <a:gd name="connsiteY78" fmla="*/ 1520490 h 1648182"/>
              <a:gd name="connsiteX79" fmla="*/ 3187872 w 9662615"/>
              <a:gd name="connsiteY79" fmla="*/ 1519991 h 1648182"/>
              <a:gd name="connsiteX80" fmla="*/ 3148026 w 9662615"/>
              <a:gd name="connsiteY80" fmla="*/ 1524777 h 1648182"/>
              <a:gd name="connsiteX81" fmla="*/ 3092394 w 9662615"/>
              <a:gd name="connsiteY81" fmla="*/ 1528115 h 1648182"/>
              <a:gd name="connsiteX82" fmla="*/ 2994200 w 9662615"/>
              <a:gd name="connsiteY82" fmla="*/ 1537857 h 1648182"/>
              <a:gd name="connsiteX83" fmla="*/ 2862301 w 9662615"/>
              <a:gd name="connsiteY83" fmla="*/ 1544250 h 1648182"/>
              <a:gd name="connsiteX84" fmla="*/ 2766335 w 9662615"/>
              <a:gd name="connsiteY84" fmla="*/ 1527662 h 1648182"/>
              <a:gd name="connsiteX85" fmla="*/ 2757836 w 9662615"/>
              <a:gd name="connsiteY85" fmla="*/ 1531371 h 1648182"/>
              <a:gd name="connsiteX86" fmla="*/ 2691555 w 9662615"/>
              <a:gd name="connsiteY86" fmla="*/ 1530283 h 1648182"/>
              <a:gd name="connsiteX87" fmla="*/ 2491676 w 9662615"/>
              <a:gd name="connsiteY87" fmla="*/ 1500859 h 1648182"/>
              <a:gd name="connsiteX88" fmla="*/ 2378036 w 9662615"/>
              <a:gd name="connsiteY88" fmla="*/ 1520645 h 1648182"/>
              <a:gd name="connsiteX89" fmla="*/ 2284269 w 9662615"/>
              <a:gd name="connsiteY89" fmla="*/ 1503068 h 1648182"/>
              <a:gd name="connsiteX90" fmla="*/ 2207104 w 9662615"/>
              <a:gd name="connsiteY90" fmla="*/ 1508888 h 1648182"/>
              <a:gd name="connsiteX91" fmla="*/ 2149226 w 9662615"/>
              <a:gd name="connsiteY91" fmla="*/ 1523409 h 1648182"/>
              <a:gd name="connsiteX92" fmla="*/ 2084783 w 9662615"/>
              <a:gd name="connsiteY92" fmla="*/ 1524245 h 1648182"/>
              <a:gd name="connsiteX93" fmla="*/ 2070075 w 9662615"/>
              <a:gd name="connsiteY93" fmla="*/ 1511285 h 1648182"/>
              <a:gd name="connsiteX94" fmla="*/ 2001057 w 9662615"/>
              <a:gd name="connsiteY94" fmla="*/ 1516449 h 1648182"/>
              <a:gd name="connsiteX95" fmla="*/ 1896330 w 9662615"/>
              <a:gd name="connsiteY95" fmla="*/ 1525725 h 1648182"/>
              <a:gd name="connsiteX96" fmla="*/ 1835994 w 9662615"/>
              <a:gd name="connsiteY96" fmla="*/ 1527678 h 1648182"/>
              <a:gd name="connsiteX97" fmla="*/ 1671119 w 9662615"/>
              <a:gd name="connsiteY97" fmla="*/ 1536701 h 1648182"/>
              <a:gd name="connsiteX98" fmla="*/ 1601337 w 9662615"/>
              <a:gd name="connsiteY98" fmla="*/ 1548552 h 1648182"/>
              <a:gd name="connsiteX99" fmla="*/ 1407755 w 9662615"/>
              <a:gd name="connsiteY99" fmla="*/ 1571444 h 1648182"/>
              <a:gd name="connsiteX100" fmla="*/ 1271994 w 9662615"/>
              <a:gd name="connsiteY100" fmla="*/ 1579471 h 1648182"/>
              <a:gd name="connsiteX101" fmla="*/ 1249226 w 9662615"/>
              <a:gd name="connsiteY101" fmla="*/ 1583140 h 1648182"/>
              <a:gd name="connsiteX102" fmla="*/ 1217719 w 9662615"/>
              <a:gd name="connsiteY102" fmla="*/ 1580863 h 1648182"/>
              <a:gd name="connsiteX103" fmla="*/ 1091432 w 9662615"/>
              <a:gd name="connsiteY103" fmla="*/ 1571003 h 1648182"/>
              <a:gd name="connsiteX104" fmla="*/ 992039 w 9662615"/>
              <a:gd name="connsiteY104" fmla="*/ 1556662 h 1648182"/>
              <a:gd name="connsiteX105" fmla="*/ 868264 w 9662615"/>
              <a:gd name="connsiteY105" fmla="*/ 1566392 h 1648182"/>
              <a:gd name="connsiteX106" fmla="*/ 792765 w 9662615"/>
              <a:gd name="connsiteY106" fmla="*/ 1563102 h 1648182"/>
              <a:gd name="connsiteX107" fmla="*/ 669055 w 9662615"/>
              <a:gd name="connsiteY107" fmla="*/ 1543638 h 1648182"/>
              <a:gd name="connsiteX108" fmla="*/ 506152 w 9662615"/>
              <a:gd name="connsiteY108" fmla="*/ 1549124 h 1648182"/>
              <a:gd name="connsiteX109" fmla="*/ 472797 w 9662615"/>
              <a:gd name="connsiteY109" fmla="*/ 1568904 h 1648182"/>
              <a:gd name="connsiteX110" fmla="*/ 427864 w 9662615"/>
              <a:gd name="connsiteY110" fmla="*/ 1580848 h 1648182"/>
              <a:gd name="connsiteX111" fmla="*/ 408381 w 9662615"/>
              <a:gd name="connsiteY111" fmla="*/ 1552940 h 1648182"/>
              <a:gd name="connsiteX112" fmla="*/ 267163 w 9662615"/>
              <a:gd name="connsiteY112" fmla="*/ 1531913 h 1648182"/>
              <a:gd name="connsiteX113" fmla="*/ 196644 w 9662615"/>
              <a:gd name="connsiteY113" fmla="*/ 1524565 h 1648182"/>
              <a:gd name="connsiteX114" fmla="*/ 86819 w 9662615"/>
              <a:gd name="connsiteY114" fmla="*/ 1519517 h 1648182"/>
              <a:gd name="connsiteX115" fmla="*/ 53369 w 9662615"/>
              <a:gd name="connsiteY115" fmla="*/ 1516853 h 1648182"/>
              <a:gd name="connsiteX116" fmla="*/ 2359 w 9662615"/>
              <a:gd name="connsiteY116" fmla="*/ 1515247 h 1648182"/>
              <a:gd name="connsiteX117" fmla="*/ 0 w 9662615"/>
              <a:gd name="connsiteY117" fmla="*/ 1514932 h 1648182"/>
              <a:gd name="connsiteX118" fmla="*/ 0 w 9662615"/>
              <a:gd name="connsiteY118" fmla="*/ 0 h 1648182"/>
              <a:gd name="connsiteX0" fmla="*/ 0 w 9662615"/>
              <a:gd name="connsiteY0" fmla="*/ 0 h 1648182"/>
              <a:gd name="connsiteX1" fmla="*/ 9662615 w 9662615"/>
              <a:gd name="connsiteY1" fmla="*/ 0 h 1648182"/>
              <a:gd name="connsiteX2" fmla="*/ 9662615 w 9662615"/>
              <a:gd name="connsiteY2" fmla="*/ 1280346 h 1648182"/>
              <a:gd name="connsiteX3" fmla="*/ 9658420 w 9662615"/>
              <a:gd name="connsiteY3" fmla="*/ 1280106 h 1648182"/>
              <a:gd name="connsiteX4" fmla="*/ 9469546 w 9662615"/>
              <a:gd name="connsiteY4" fmla="*/ 1289837 h 1648182"/>
              <a:gd name="connsiteX5" fmla="*/ 9385895 w 9662615"/>
              <a:gd name="connsiteY5" fmla="*/ 1269203 h 1648182"/>
              <a:gd name="connsiteX6" fmla="*/ 9144767 w 9662615"/>
              <a:gd name="connsiteY6" fmla="*/ 1264120 h 1648182"/>
              <a:gd name="connsiteX7" fmla="*/ 8837252 w 9662615"/>
              <a:gd name="connsiteY7" fmla="*/ 1350515 h 1648182"/>
              <a:gd name="connsiteX8" fmla="*/ 8705466 w 9662615"/>
              <a:gd name="connsiteY8" fmla="*/ 1342419 h 1648182"/>
              <a:gd name="connsiteX9" fmla="*/ 8652221 w 9662615"/>
              <a:gd name="connsiteY9" fmla="*/ 1326906 h 1648182"/>
              <a:gd name="connsiteX10" fmla="*/ 8632312 w 9662615"/>
              <a:gd name="connsiteY10" fmla="*/ 1326025 h 1648182"/>
              <a:gd name="connsiteX11" fmla="*/ 8591582 w 9662615"/>
              <a:gd name="connsiteY11" fmla="*/ 1341666 h 1648182"/>
              <a:gd name="connsiteX12" fmla="*/ 8537336 w 9662615"/>
              <a:gd name="connsiteY12" fmla="*/ 1341684 h 1648182"/>
              <a:gd name="connsiteX13" fmla="*/ 8472508 w 9662615"/>
              <a:gd name="connsiteY13" fmla="*/ 1363109 h 1648182"/>
              <a:gd name="connsiteX14" fmla="*/ 8258477 w 9662615"/>
              <a:gd name="connsiteY14" fmla="*/ 1370666 h 1648182"/>
              <a:gd name="connsiteX15" fmla="*/ 8197961 w 9662615"/>
              <a:gd name="connsiteY15" fmla="*/ 1392804 h 1648182"/>
              <a:gd name="connsiteX16" fmla="*/ 8171196 w 9662615"/>
              <a:gd name="connsiteY16" fmla="*/ 1397216 h 1648182"/>
              <a:gd name="connsiteX17" fmla="*/ 8127667 w 9662615"/>
              <a:gd name="connsiteY17" fmla="*/ 1418254 h 1648182"/>
              <a:gd name="connsiteX18" fmla="*/ 7974579 w 9662615"/>
              <a:gd name="connsiteY18" fmla="*/ 1383439 h 1648182"/>
              <a:gd name="connsiteX19" fmla="*/ 7768351 w 9662615"/>
              <a:gd name="connsiteY19" fmla="*/ 1395051 h 1648182"/>
              <a:gd name="connsiteX20" fmla="*/ 7635985 w 9662615"/>
              <a:gd name="connsiteY20" fmla="*/ 1386363 h 1648182"/>
              <a:gd name="connsiteX21" fmla="*/ 7466069 w 9662615"/>
              <a:gd name="connsiteY21" fmla="*/ 1377654 h 1648182"/>
              <a:gd name="connsiteX22" fmla="*/ 7355642 w 9662615"/>
              <a:gd name="connsiteY22" fmla="*/ 1407761 h 1648182"/>
              <a:gd name="connsiteX23" fmla="*/ 7151610 w 9662615"/>
              <a:gd name="connsiteY23" fmla="*/ 1397856 h 1648182"/>
              <a:gd name="connsiteX24" fmla="*/ 7082147 w 9662615"/>
              <a:gd name="connsiteY24" fmla="*/ 1406113 h 1648182"/>
              <a:gd name="connsiteX25" fmla="*/ 7014958 w 9662615"/>
              <a:gd name="connsiteY25" fmla="*/ 1396883 h 1648182"/>
              <a:gd name="connsiteX26" fmla="*/ 6907567 w 9662615"/>
              <a:gd name="connsiteY26" fmla="*/ 1419149 h 1648182"/>
              <a:gd name="connsiteX27" fmla="*/ 6748428 w 9662615"/>
              <a:gd name="connsiteY27" fmla="*/ 1420308 h 1648182"/>
              <a:gd name="connsiteX28" fmla="*/ 6654257 w 9662615"/>
              <a:gd name="connsiteY28" fmla="*/ 1424143 h 1648182"/>
              <a:gd name="connsiteX29" fmla="*/ 6620123 w 9662615"/>
              <a:gd name="connsiteY29" fmla="*/ 1430535 h 1648182"/>
              <a:gd name="connsiteX30" fmla="*/ 6571355 w 9662615"/>
              <a:gd name="connsiteY30" fmla="*/ 1436144 h 1648182"/>
              <a:gd name="connsiteX31" fmla="*/ 6486557 w 9662615"/>
              <a:gd name="connsiteY31" fmla="*/ 1449861 h 1648182"/>
              <a:gd name="connsiteX32" fmla="*/ 6370419 w 9662615"/>
              <a:gd name="connsiteY32" fmla="*/ 1461649 h 1648182"/>
              <a:gd name="connsiteX33" fmla="*/ 6278839 w 9662615"/>
              <a:gd name="connsiteY33" fmla="*/ 1449160 h 1648182"/>
              <a:gd name="connsiteX34" fmla="*/ 6272455 w 9662615"/>
              <a:gd name="connsiteY34" fmla="*/ 1453191 h 1648182"/>
              <a:gd name="connsiteX35" fmla="*/ 6212659 w 9662615"/>
              <a:gd name="connsiteY35" fmla="*/ 1454850 h 1648182"/>
              <a:gd name="connsiteX36" fmla="*/ 6069317 w 9662615"/>
              <a:gd name="connsiteY36" fmla="*/ 1445838 h 1648182"/>
              <a:gd name="connsiteX37" fmla="*/ 5878477 w 9662615"/>
              <a:gd name="connsiteY37" fmla="*/ 1439180 h 1648182"/>
              <a:gd name="connsiteX38" fmla="*/ 5838387 w 9662615"/>
              <a:gd name="connsiteY38" fmla="*/ 1444679 h 1648182"/>
              <a:gd name="connsiteX39" fmla="*/ 5771136 w 9662615"/>
              <a:gd name="connsiteY39" fmla="*/ 1453639 h 1648182"/>
              <a:gd name="connsiteX40" fmla="*/ 5724081 w 9662615"/>
              <a:gd name="connsiteY40" fmla="*/ 1470431 h 1648182"/>
              <a:gd name="connsiteX41" fmla="*/ 5666577 w 9662615"/>
              <a:gd name="connsiteY41" fmla="*/ 1473921 h 1648182"/>
              <a:gd name="connsiteX42" fmla="*/ 5649068 w 9662615"/>
              <a:gd name="connsiteY42" fmla="*/ 1461676 h 1648182"/>
              <a:gd name="connsiteX43" fmla="*/ 5588902 w 9662615"/>
              <a:gd name="connsiteY43" fmla="*/ 1469647 h 1648182"/>
              <a:gd name="connsiteX44" fmla="*/ 5498090 w 9662615"/>
              <a:gd name="connsiteY44" fmla="*/ 1483173 h 1648182"/>
              <a:gd name="connsiteX45" fmla="*/ 5444641 w 9662615"/>
              <a:gd name="connsiteY45" fmla="*/ 1487602 h 1648182"/>
              <a:gd name="connsiteX46" fmla="*/ 5299812 w 9662615"/>
              <a:gd name="connsiteY46" fmla="*/ 1503362 h 1648182"/>
              <a:gd name="connsiteX47" fmla="*/ 5213947 w 9662615"/>
              <a:gd name="connsiteY47" fmla="*/ 1516637 h 1648182"/>
              <a:gd name="connsiteX48" fmla="*/ 5090342 w 9662615"/>
              <a:gd name="connsiteY48" fmla="*/ 1546680 h 1648182"/>
              <a:gd name="connsiteX49" fmla="*/ 5129812 w 9662615"/>
              <a:gd name="connsiteY49" fmla="*/ 1521277 h 1648182"/>
              <a:gd name="connsiteX50" fmla="*/ 5059484 w 9662615"/>
              <a:gd name="connsiteY50" fmla="*/ 1546802 h 1648182"/>
              <a:gd name="connsiteX51" fmla="*/ 5038524 w 9662615"/>
              <a:gd name="connsiteY51" fmla="*/ 1545675 h 1648182"/>
              <a:gd name="connsiteX52" fmla="*/ 5026564 w 9662615"/>
              <a:gd name="connsiteY52" fmla="*/ 1545376 h 1648182"/>
              <a:gd name="connsiteX53" fmla="*/ 4969433 w 9662615"/>
              <a:gd name="connsiteY53" fmla="*/ 1550865 h 1648182"/>
              <a:gd name="connsiteX54" fmla="*/ 4929254 w 9662615"/>
              <a:gd name="connsiteY54" fmla="*/ 1563452 h 1648182"/>
              <a:gd name="connsiteX55" fmla="*/ 4871726 w 9662615"/>
              <a:gd name="connsiteY55" fmla="*/ 1570584 h 1648182"/>
              <a:gd name="connsiteX56" fmla="*/ 4843267 w 9662615"/>
              <a:gd name="connsiteY56" fmla="*/ 1561459 h 1648182"/>
              <a:gd name="connsiteX57" fmla="*/ 4821058 w 9662615"/>
              <a:gd name="connsiteY57" fmla="*/ 1553078 h 1648182"/>
              <a:gd name="connsiteX58" fmla="*/ 4791466 w 9662615"/>
              <a:gd name="connsiteY58" fmla="*/ 1561324 h 1648182"/>
              <a:gd name="connsiteX59" fmla="*/ 4784247 w 9662615"/>
              <a:gd name="connsiteY59" fmla="*/ 1562342 h 1648182"/>
              <a:gd name="connsiteX60" fmla="*/ 4739309 w 9662615"/>
              <a:gd name="connsiteY60" fmla="*/ 1553948 h 1648182"/>
              <a:gd name="connsiteX61" fmla="*/ 4697562 w 9662615"/>
              <a:gd name="connsiteY61" fmla="*/ 1551206 h 1648182"/>
              <a:gd name="connsiteX62" fmla="*/ 4650737 w 9662615"/>
              <a:gd name="connsiteY62" fmla="*/ 1537381 h 1648182"/>
              <a:gd name="connsiteX63" fmla="*/ 4583150 w 9662615"/>
              <a:gd name="connsiteY63" fmla="*/ 1529064 h 1648182"/>
              <a:gd name="connsiteX64" fmla="*/ 4521734 w 9662615"/>
              <a:gd name="connsiteY64" fmla="*/ 1529359 h 1648182"/>
              <a:gd name="connsiteX65" fmla="*/ 4382398 w 9662615"/>
              <a:gd name="connsiteY65" fmla="*/ 1534108 h 1648182"/>
              <a:gd name="connsiteX66" fmla="*/ 4221826 w 9662615"/>
              <a:gd name="connsiteY66" fmla="*/ 1500972 h 1648182"/>
              <a:gd name="connsiteX67" fmla="*/ 4096601 w 9662615"/>
              <a:gd name="connsiteY67" fmla="*/ 1521563 h 1648182"/>
              <a:gd name="connsiteX68" fmla="*/ 4058099 w 9662615"/>
              <a:gd name="connsiteY68" fmla="*/ 1648182 h 1648182"/>
              <a:gd name="connsiteX69" fmla="*/ 3833906 w 9662615"/>
              <a:gd name="connsiteY69" fmla="*/ 1516637 h 1648182"/>
              <a:gd name="connsiteX70" fmla="*/ 3696258 w 9662615"/>
              <a:gd name="connsiteY70" fmla="*/ 1537563 h 1648182"/>
              <a:gd name="connsiteX71" fmla="*/ 3594070 w 9662615"/>
              <a:gd name="connsiteY71" fmla="*/ 1509422 h 1648182"/>
              <a:gd name="connsiteX72" fmla="*/ 3565233 w 9662615"/>
              <a:gd name="connsiteY72" fmla="*/ 1515122 h 1648182"/>
              <a:gd name="connsiteX73" fmla="*/ 3560267 w 9662615"/>
              <a:gd name="connsiteY73" fmla="*/ 1516288 h 1648182"/>
              <a:gd name="connsiteX74" fmla="*/ 3540258 w 9662615"/>
              <a:gd name="connsiteY74" fmla="*/ 1516976 h 1648182"/>
              <a:gd name="connsiteX75" fmla="*/ 3534780 w 9662615"/>
              <a:gd name="connsiteY75" fmla="*/ 1522141 h 1648182"/>
              <a:gd name="connsiteX76" fmla="*/ 3504783 w 9662615"/>
              <a:gd name="connsiteY76" fmla="*/ 1526739 h 1648182"/>
              <a:gd name="connsiteX77" fmla="*/ 3430805 w 9662615"/>
              <a:gd name="connsiteY77" fmla="*/ 1542521 h 1648182"/>
              <a:gd name="connsiteX78" fmla="*/ 3292707 w 9662615"/>
              <a:gd name="connsiteY78" fmla="*/ 1520490 h 1648182"/>
              <a:gd name="connsiteX79" fmla="*/ 3187872 w 9662615"/>
              <a:gd name="connsiteY79" fmla="*/ 1519991 h 1648182"/>
              <a:gd name="connsiteX80" fmla="*/ 3148026 w 9662615"/>
              <a:gd name="connsiteY80" fmla="*/ 1524777 h 1648182"/>
              <a:gd name="connsiteX81" fmla="*/ 3092394 w 9662615"/>
              <a:gd name="connsiteY81" fmla="*/ 1528115 h 1648182"/>
              <a:gd name="connsiteX82" fmla="*/ 2994200 w 9662615"/>
              <a:gd name="connsiteY82" fmla="*/ 1537857 h 1648182"/>
              <a:gd name="connsiteX83" fmla="*/ 2862301 w 9662615"/>
              <a:gd name="connsiteY83" fmla="*/ 1544250 h 1648182"/>
              <a:gd name="connsiteX84" fmla="*/ 2766335 w 9662615"/>
              <a:gd name="connsiteY84" fmla="*/ 1527662 h 1648182"/>
              <a:gd name="connsiteX85" fmla="*/ 2757836 w 9662615"/>
              <a:gd name="connsiteY85" fmla="*/ 1531371 h 1648182"/>
              <a:gd name="connsiteX86" fmla="*/ 2691555 w 9662615"/>
              <a:gd name="connsiteY86" fmla="*/ 1530283 h 1648182"/>
              <a:gd name="connsiteX87" fmla="*/ 2491676 w 9662615"/>
              <a:gd name="connsiteY87" fmla="*/ 1500859 h 1648182"/>
              <a:gd name="connsiteX88" fmla="*/ 2378036 w 9662615"/>
              <a:gd name="connsiteY88" fmla="*/ 1520645 h 1648182"/>
              <a:gd name="connsiteX89" fmla="*/ 2284269 w 9662615"/>
              <a:gd name="connsiteY89" fmla="*/ 1503068 h 1648182"/>
              <a:gd name="connsiteX90" fmla="*/ 2207104 w 9662615"/>
              <a:gd name="connsiteY90" fmla="*/ 1508888 h 1648182"/>
              <a:gd name="connsiteX91" fmla="*/ 2149226 w 9662615"/>
              <a:gd name="connsiteY91" fmla="*/ 1523409 h 1648182"/>
              <a:gd name="connsiteX92" fmla="*/ 2084783 w 9662615"/>
              <a:gd name="connsiteY92" fmla="*/ 1524245 h 1648182"/>
              <a:gd name="connsiteX93" fmla="*/ 2070075 w 9662615"/>
              <a:gd name="connsiteY93" fmla="*/ 1511285 h 1648182"/>
              <a:gd name="connsiteX94" fmla="*/ 2001057 w 9662615"/>
              <a:gd name="connsiteY94" fmla="*/ 1516449 h 1648182"/>
              <a:gd name="connsiteX95" fmla="*/ 1896330 w 9662615"/>
              <a:gd name="connsiteY95" fmla="*/ 1525725 h 1648182"/>
              <a:gd name="connsiteX96" fmla="*/ 1835994 w 9662615"/>
              <a:gd name="connsiteY96" fmla="*/ 1527678 h 1648182"/>
              <a:gd name="connsiteX97" fmla="*/ 1671119 w 9662615"/>
              <a:gd name="connsiteY97" fmla="*/ 1536701 h 1648182"/>
              <a:gd name="connsiteX98" fmla="*/ 1601337 w 9662615"/>
              <a:gd name="connsiteY98" fmla="*/ 1548552 h 1648182"/>
              <a:gd name="connsiteX99" fmla="*/ 1407755 w 9662615"/>
              <a:gd name="connsiteY99" fmla="*/ 1571444 h 1648182"/>
              <a:gd name="connsiteX100" fmla="*/ 1271994 w 9662615"/>
              <a:gd name="connsiteY100" fmla="*/ 1579471 h 1648182"/>
              <a:gd name="connsiteX101" fmla="*/ 1249226 w 9662615"/>
              <a:gd name="connsiteY101" fmla="*/ 1583140 h 1648182"/>
              <a:gd name="connsiteX102" fmla="*/ 1217719 w 9662615"/>
              <a:gd name="connsiteY102" fmla="*/ 1580863 h 1648182"/>
              <a:gd name="connsiteX103" fmla="*/ 1091432 w 9662615"/>
              <a:gd name="connsiteY103" fmla="*/ 1571003 h 1648182"/>
              <a:gd name="connsiteX104" fmla="*/ 992039 w 9662615"/>
              <a:gd name="connsiteY104" fmla="*/ 1556662 h 1648182"/>
              <a:gd name="connsiteX105" fmla="*/ 868264 w 9662615"/>
              <a:gd name="connsiteY105" fmla="*/ 1566392 h 1648182"/>
              <a:gd name="connsiteX106" fmla="*/ 792765 w 9662615"/>
              <a:gd name="connsiteY106" fmla="*/ 1563102 h 1648182"/>
              <a:gd name="connsiteX107" fmla="*/ 669055 w 9662615"/>
              <a:gd name="connsiteY107" fmla="*/ 1543638 h 1648182"/>
              <a:gd name="connsiteX108" fmla="*/ 506152 w 9662615"/>
              <a:gd name="connsiteY108" fmla="*/ 1549124 h 1648182"/>
              <a:gd name="connsiteX109" fmla="*/ 472797 w 9662615"/>
              <a:gd name="connsiteY109" fmla="*/ 1568904 h 1648182"/>
              <a:gd name="connsiteX110" fmla="*/ 427864 w 9662615"/>
              <a:gd name="connsiteY110" fmla="*/ 1580848 h 1648182"/>
              <a:gd name="connsiteX111" fmla="*/ 408381 w 9662615"/>
              <a:gd name="connsiteY111" fmla="*/ 1552940 h 1648182"/>
              <a:gd name="connsiteX112" fmla="*/ 267163 w 9662615"/>
              <a:gd name="connsiteY112" fmla="*/ 1531913 h 1648182"/>
              <a:gd name="connsiteX113" fmla="*/ 196644 w 9662615"/>
              <a:gd name="connsiteY113" fmla="*/ 1524565 h 1648182"/>
              <a:gd name="connsiteX114" fmla="*/ 86819 w 9662615"/>
              <a:gd name="connsiteY114" fmla="*/ 1519517 h 1648182"/>
              <a:gd name="connsiteX115" fmla="*/ 53369 w 9662615"/>
              <a:gd name="connsiteY115" fmla="*/ 1516853 h 1648182"/>
              <a:gd name="connsiteX116" fmla="*/ 2359 w 9662615"/>
              <a:gd name="connsiteY116" fmla="*/ 1515247 h 1648182"/>
              <a:gd name="connsiteX117" fmla="*/ 0 w 9662615"/>
              <a:gd name="connsiteY117" fmla="*/ 1514932 h 1648182"/>
              <a:gd name="connsiteX118" fmla="*/ 0 w 9662615"/>
              <a:gd name="connsiteY118" fmla="*/ 0 h 1648182"/>
              <a:gd name="connsiteX0" fmla="*/ 0 w 9662615"/>
              <a:gd name="connsiteY0" fmla="*/ 0 h 1723719"/>
              <a:gd name="connsiteX1" fmla="*/ 9662615 w 9662615"/>
              <a:gd name="connsiteY1" fmla="*/ 0 h 1723719"/>
              <a:gd name="connsiteX2" fmla="*/ 9662615 w 9662615"/>
              <a:gd name="connsiteY2" fmla="*/ 1280346 h 1723719"/>
              <a:gd name="connsiteX3" fmla="*/ 9658420 w 9662615"/>
              <a:gd name="connsiteY3" fmla="*/ 1280106 h 1723719"/>
              <a:gd name="connsiteX4" fmla="*/ 9469546 w 9662615"/>
              <a:gd name="connsiteY4" fmla="*/ 1289837 h 1723719"/>
              <a:gd name="connsiteX5" fmla="*/ 9385895 w 9662615"/>
              <a:gd name="connsiteY5" fmla="*/ 1269203 h 1723719"/>
              <a:gd name="connsiteX6" fmla="*/ 9144767 w 9662615"/>
              <a:gd name="connsiteY6" fmla="*/ 1264120 h 1723719"/>
              <a:gd name="connsiteX7" fmla="*/ 8837252 w 9662615"/>
              <a:gd name="connsiteY7" fmla="*/ 1350515 h 1723719"/>
              <a:gd name="connsiteX8" fmla="*/ 8705466 w 9662615"/>
              <a:gd name="connsiteY8" fmla="*/ 1342419 h 1723719"/>
              <a:gd name="connsiteX9" fmla="*/ 8652221 w 9662615"/>
              <a:gd name="connsiteY9" fmla="*/ 1326906 h 1723719"/>
              <a:gd name="connsiteX10" fmla="*/ 8632312 w 9662615"/>
              <a:gd name="connsiteY10" fmla="*/ 1326025 h 1723719"/>
              <a:gd name="connsiteX11" fmla="*/ 8591582 w 9662615"/>
              <a:gd name="connsiteY11" fmla="*/ 1341666 h 1723719"/>
              <a:gd name="connsiteX12" fmla="*/ 8537336 w 9662615"/>
              <a:gd name="connsiteY12" fmla="*/ 1341684 h 1723719"/>
              <a:gd name="connsiteX13" fmla="*/ 8472508 w 9662615"/>
              <a:gd name="connsiteY13" fmla="*/ 1363109 h 1723719"/>
              <a:gd name="connsiteX14" fmla="*/ 8258477 w 9662615"/>
              <a:gd name="connsiteY14" fmla="*/ 1370666 h 1723719"/>
              <a:gd name="connsiteX15" fmla="*/ 8197961 w 9662615"/>
              <a:gd name="connsiteY15" fmla="*/ 1392804 h 1723719"/>
              <a:gd name="connsiteX16" fmla="*/ 8171196 w 9662615"/>
              <a:gd name="connsiteY16" fmla="*/ 1397216 h 1723719"/>
              <a:gd name="connsiteX17" fmla="*/ 8127667 w 9662615"/>
              <a:gd name="connsiteY17" fmla="*/ 1418254 h 1723719"/>
              <a:gd name="connsiteX18" fmla="*/ 7974579 w 9662615"/>
              <a:gd name="connsiteY18" fmla="*/ 1383439 h 1723719"/>
              <a:gd name="connsiteX19" fmla="*/ 7768351 w 9662615"/>
              <a:gd name="connsiteY19" fmla="*/ 1395051 h 1723719"/>
              <a:gd name="connsiteX20" fmla="*/ 7635985 w 9662615"/>
              <a:gd name="connsiteY20" fmla="*/ 1386363 h 1723719"/>
              <a:gd name="connsiteX21" fmla="*/ 7466069 w 9662615"/>
              <a:gd name="connsiteY21" fmla="*/ 1377654 h 1723719"/>
              <a:gd name="connsiteX22" fmla="*/ 7355642 w 9662615"/>
              <a:gd name="connsiteY22" fmla="*/ 1407761 h 1723719"/>
              <a:gd name="connsiteX23" fmla="*/ 7151610 w 9662615"/>
              <a:gd name="connsiteY23" fmla="*/ 1397856 h 1723719"/>
              <a:gd name="connsiteX24" fmla="*/ 7082147 w 9662615"/>
              <a:gd name="connsiteY24" fmla="*/ 1406113 h 1723719"/>
              <a:gd name="connsiteX25" fmla="*/ 7014958 w 9662615"/>
              <a:gd name="connsiteY25" fmla="*/ 1396883 h 1723719"/>
              <a:gd name="connsiteX26" fmla="*/ 6907567 w 9662615"/>
              <a:gd name="connsiteY26" fmla="*/ 1419149 h 1723719"/>
              <a:gd name="connsiteX27" fmla="*/ 6748428 w 9662615"/>
              <a:gd name="connsiteY27" fmla="*/ 1420308 h 1723719"/>
              <a:gd name="connsiteX28" fmla="*/ 6654257 w 9662615"/>
              <a:gd name="connsiteY28" fmla="*/ 1424143 h 1723719"/>
              <a:gd name="connsiteX29" fmla="*/ 6620123 w 9662615"/>
              <a:gd name="connsiteY29" fmla="*/ 1430535 h 1723719"/>
              <a:gd name="connsiteX30" fmla="*/ 6571355 w 9662615"/>
              <a:gd name="connsiteY30" fmla="*/ 1436144 h 1723719"/>
              <a:gd name="connsiteX31" fmla="*/ 6486557 w 9662615"/>
              <a:gd name="connsiteY31" fmla="*/ 1449861 h 1723719"/>
              <a:gd name="connsiteX32" fmla="*/ 6370419 w 9662615"/>
              <a:gd name="connsiteY32" fmla="*/ 1461649 h 1723719"/>
              <a:gd name="connsiteX33" fmla="*/ 6278839 w 9662615"/>
              <a:gd name="connsiteY33" fmla="*/ 1449160 h 1723719"/>
              <a:gd name="connsiteX34" fmla="*/ 6272455 w 9662615"/>
              <a:gd name="connsiteY34" fmla="*/ 1453191 h 1723719"/>
              <a:gd name="connsiteX35" fmla="*/ 6212659 w 9662615"/>
              <a:gd name="connsiteY35" fmla="*/ 1454850 h 1723719"/>
              <a:gd name="connsiteX36" fmla="*/ 6069317 w 9662615"/>
              <a:gd name="connsiteY36" fmla="*/ 1445838 h 1723719"/>
              <a:gd name="connsiteX37" fmla="*/ 5878477 w 9662615"/>
              <a:gd name="connsiteY37" fmla="*/ 1439180 h 1723719"/>
              <a:gd name="connsiteX38" fmla="*/ 5838387 w 9662615"/>
              <a:gd name="connsiteY38" fmla="*/ 1444679 h 1723719"/>
              <a:gd name="connsiteX39" fmla="*/ 5771136 w 9662615"/>
              <a:gd name="connsiteY39" fmla="*/ 1453639 h 1723719"/>
              <a:gd name="connsiteX40" fmla="*/ 5724081 w 9662615"/>
              <a:gd name="connsiteY40" fmla="*/ 1470431 h 1723719"/>
              <a:gd name="connsiteX41" fmla="*/ 5666577 w 9662615"/>
              <a:gd name="connsiteY41" fmla="*/ 1473921 h 1723719"/>
              <a:gd name="connsiteX42" fmla="*/ 5649068 w 9662615"/>
              <a:gd name="connsiteY42" fmla="*/ 1461676 h 1723719"/>
              <a:gd name="connsiteX43" fmla="*/ 5588902 w 9662615"/>
              <a:gd name="connsiteY43" fmla="*/ 1469647 h 1723719"/>
              <a:gd name="connsiteX44" fmla="*/ 5498090 w 9662615"/>
              <a:gd name="connsiteY44" fmla="*/ 1483173 h 1723719"/>
              <a:gd name="connsiteX45" fmla="*/ 5444641 w 9662615"/>
              <a:gd name="connsiteY45" fmla="*/ 1487602 h 1723719"/>
              <a:gd name="connsiteX46" fmla="*/ 5299812 w 9662615"/>
              <a:gd name="connsiteY46" fmla="*/ 1503362 h 1723719"/>
              <a:gd name="connsiteX47" fmla="*/ 5213947 w 9662615"/>
              <a:gd name="connsiteY47" fmla="*/ 1516637 h 1723719"/>
              <a:gd name="connsiteX48" fmla="*/ 5090342 w 9662615"/>
              <a:gd name="connsiteY48" fmla="*/ 1546680 h 1723719"/>
              <a:gd name="connsiteX49" fmla="*/ 5129812 w 9662615"/>
              <a:gd name="connsiteY49" fmla="*/ 1521277 h 1723719"/>
              <a:gd name="connsiteX50" fmla="*/ 5059484 w 9662615"/>
              <a:gd name="connsiteY50" fmla="*/ 1546802 h 1723719"/>
              <a:gd name="connsiteX51" fmla="*/ 5038524 w 9662615"/>
              <a:gd name="connsiteY51" fmla="*/ 1545675 h 1723719"/>
              <a:gd name="connsiteX52" fmla="*/ 5026564 w 9662615"/>
              <a:gd name="connsiteY52" fmla="*/ 1545376 h 1723719"/>
              <a:gd name="connsiteX53" fmla="*/ 4969433 w 9662615"/>
              <a:gd name="connsiteY53" fmla="*/ 1550865 h 1723719"/>
              <a:gd name="connsiteX54" fmla="*/ 4929254 w 9662615"/>
              <a:gd name="connsiteY54" fmla="*/ 1563452 h 1723719"/>
              <a:gd name="connsiteX55" fmla="*/ 4871726 w 9662615"/>
              <a:gd name="connsiteY55" fmla="*/ 1570584 h 1723719"/>
              <a:gd name="connsiteX56" fmla="*/ 4843267 w 9662615"/>
              <a:gd name="connsiteY56" fmla="*/ 1561459 h 1723719"/>
              <a:gd name="connsiteX57" fmla="*/ 4821058 w 9662615"/>
              <a:gd name="connsiteY57" fmla="*/ 1553078 h 1723719"/>
              <a:gd name="connsiteX58" fmla="*/ 4791466 w 9662615"/>
              <a:gd name="connsiteY58" fmla="*/ 1561324 h 1723719"/>
              <a:gd name="connsiteX59" fmla="*/ 4784247 w 9662615"/>
              <a:gd name="connsiteY59" fmla="*/ 1562342 h 1723719"/>
              <a:gd name="connsiteX60" fmla="*/ 4739309 w 9662615"/>
              <a:gd name="connsiteY60" fmla="*/ 1553948 h 1723719"/>
              <a:gd name="connsiteX61" fmla="*/ 4697562 w 9662615"/>
              <a:gd name="connsiteY61" fmla="*/ 1551206 h 1723719"/>
              <a:gd name="connsiteX62" fmla="*/ 4650737 w 9662615"/>
              <a:gd name="connsiteY62" fmla="*/ 1537381 h 1723719"/>
              <a:gd name="connsiteX63" fmla="*/ 4583150 w 9662615"/>
              <a:gd name="connsiteY63" fmla="*/ 1529064 h 1723719"/>
              <a:gd name="connsiteX64" fmla="*/ 4521734 w 9662615"/>
              <a:gd name="connsiteY64" fmla="*/ 1529359 h 1723719"/>
              <a:gd name="connsiteX65" fmla="*/ 4382398 w 9662615"/>
              <a:gd name="connsiteY65" fmla="*/ 1534108 h 1723719"/>
              <a:gd name="connsiteX66" fmla="*/ 4221826 w 9662615"/>
              <a:gd name="connsiteY66" fmla="*/ 1500972 h 1723719"/>
              <a:gd name="connsiteX67" fmla="*/ 4096601 w 9662615"/>
              <a:gd name="connsiteY67" fmla="*/ 1521563 h 1723719"/>
              <a:gd name="connsiteX68" fmla="*/ 3970635 w 9662615"/>
              <a:gd name="connsiteY68" fmla="*/ 1723719 h 1723719"/>
              <a:gd name="connsiteX69" fmla="*/ 3833906 w 9662615"/>
              <a:gd name="connsiteY69" fmla="*/ 1516637 h 1723719"/>
              <a:gd name="connsiteX70" fmla="*/ 3696258 w 9662615"/>
              <a:gd name="connsiteY70" fmla="*/ 1537563 h 1723719"/>
              <a:gd name="connsiteX71" fmla="*/ 3594070 w 9662615"/>
              <a:gd name="connsiteY71" fmla="*/ 1509422 h 1723719"/>
              <a:gd name="connsiteX72" fmla="*/ 3565233 w 9662615"/>
              <a:gd name="connsiteY72" fmla="*/ 1515122 h 1723719"/>
              <a:gd name="connsiteX73" fmla="*/ 3560267 w 9662615"/>
              <a:gd name="connsiteY73" fmla="*/ 1516288 h 1723719"/>
              <a:gd name="connsiteX74" fmla="*/ 3540258 w 9662615"/>
              <a:gd name="connsiteY74" fmla="*/ 1516976 h 1723719"/>
              <a:gd name="connsiteX75" fmla="*/ 3534780 w 9662615"/>
              <a:gd name="connsiteY75" fmla="*/ 1522141 h 1723719"/>
              <a:gd name="connsiteX76" fmla="*/ 3504783 w 9662615"/>
              <a:gd name="connsiteY76" fmla="*/ 1526739 h 1723719"/>
              <a:gd name="connsiteX77" fmla="*/ 3430805 w 9662615"/>
              <a:gd name="connsiteY77" fmla="*/ 1542521 h 1723719"/>
              <a:gd name="connsiteX78" fmla="*/ 3292707 w 9662615"/>
              <a:gd name="connsiteY78" fmla="*/ 1520490 h 1723719"/>
              <a:gd name="connsiteX79" fmla="*/ 3187872 w 9662615"/>
              <a:gd name="connsiteY79" fmla="*/ 1519991 h 1723719"/>
              <a:gd name="connsiteX80" fmla="*/ 3148026 w 9662615"/>
              <a:gd name="connsiteY80" fmla="*/ 1524777 h 1723719"/>
              <a:gd name="connsiteX81" fmla="*/ 3092394 w 9662615"/>
              <a:gd name="connsiteY81" fmla="*/ 1528115 h 1723719"/>
              <a:gd name="connsiteX82" fmla="*/ 2994200 w 9662615"/>
              <a:gd name="connsiteY82" fmla="*/ 1537857 h 1723719"/>
              <a:gd name="connsiteX83" fmla="*/ 2862301 w 9662615"/>
              <a:gd name="connsiteY83" fmla="*/ 1544250 h 1723719"/>
              <a:gd name="connsiteX84" fmla="*/ 2766335 w 9662615"/>
              <a:gd name="connsiteY84" fmla="*/ 1527662 h 1723719"/>
              <a:gd name="connsiteX85" fmla="*/ 2757836 w 9662615"/>
              <a:gd name="connsiteY85" fmla="*/ 1531371 h 1723719"/>
              <a:gd name="connsiteX86" fmla="*/ 2691555 w 9662615"/>
              <a:gd name="connsiteY86" fmla="*/ 1530283 h 1723719"/>
              <a:gd name="connsiteX87" fmla="*/ 2491676 w 9662615"/>
              <a:gd name="connsiteY87" fmla="*/ 1500859 h 1723719"/>
              <a:gd name="connsiteX88" fmla="*/ 2378036 w 9662615"/>
              <a:gd name="connsiteY88" fmla="*/ 1520645 h 1723719"/>
              <a:gd name="connsiteX89" fmla="*/ 2284269 w 9662615"/>
              <a:gd name="connsiteY89" fmla="*/ 1503068 h 1723719"/>
              <a:gd name="connsiteX90" fmla="*/ 2207104 w 9662615"/>
              <a:gd name="connsiteY90" fmla="*/ 1508888 h 1723719"/>
              <a:gd name="connsiteX91" fmla="*/ 2149226 w 9662615"/>
              <a:gd name="connsiteY91" fmla="*/ 1523409 h 1723719"/>
              <a:gd name="connsiteX92" fmla="*/ 2084783 w 9662615"/>
              <a:gd name="connsiteY92" fmla="*/ 1524245 h 1723719"/>
              <a:gd name="connsiteX93" fmla="*/ 2070075 w 9662615"/>
              <a:gd name="connsiteY93" fmla="*/ 1511285 h 1723719"/>
              <a:gd name="connsiteX94" fmla="*/ 2001057 w 9662615"/>
              <a:gd name="connsiteY94" fmla="*/ 1516449 h 1723719"/>
              <a:gd name="connsiteX95" fmla="*/ 1896330 w 9662615"/>
              <a:gd name="connsiteY95" fmla="*/ 1525725 h 1723719"/>
              <a:gd name="connsiteX96" fmla="*/ 1835994 w 9662615"/>
              <a:gd name="connsiteY96" fmla="*/ 1527678 h 1723719"/>
              <a:gd name="connsiteX97" fmla="*/ 1671119 w 9662615"/>
              <a:gd name="connsiteY97" fmla="*/ 1536701 h 1723719"/>
              <a:gd name="connsiteX98" fmla="*/ 1601337 w 9662615"/>
              <a:gd name="connsiteY98" fmla="*/ 1548552 h 1723719"/>
              <a:gd name="connsiteX99" fmla="*/ 1407755 w 9662615"/>
              <a:gd name="connsiteY99" fmla="*/ 1571444 h 1723719"/>
              <a:gd name="connsiteX100" fmla="*/ 1271994 w 9662615"/>
              <a:gd name="connsiteY100" fmla="*/ 1579471 h 1723719"/>
              <a:gd name="connsiteX101" fmla="*/ 1249226 w 9662615"/>
              <a:gd name="connsiteY101" fmla="*/ 1583140 h 1723719"/>
              <a:gd name="connsiteX102" fmla="*/ 1217719 w 9662615"/>
              <a:gd name="connsiteY102" fmla="*/ 1580863 h 1723719"/>
              <a:gd name="connsiteX103" fmla="*/ 1091432 w 9662615"/>
              <a:gd name="connsiteY103" fmla="*/ 1571003 h 1723719"/>
              <a:gd name="connsiteX104" fmla="*/ 992039 w 9662615"/>
              <a:gd name="connsiteY104" fmla="*/ 1556662 h 1723719"/>
              <a:gd name="connsiteX105" fmla="*/ 868264 w 9662615"/>
              <a:gd name="connsiteY105" fmla="*/ 1566392 h 1723719"/>
              <a:gd name="connsiteX106" fmla="*/ 792765 w 9662615"/>
              <a:gd name="connsiteY106" fmla="*/ 1563102 h 1723719"/>
              <a:gd name="connsiteX107" fmla="*/ 669055 w 9662615"/>
              <a:gd name="connsiteY107" fmla="*/ 1543638 h 1723719"/>
              <a:gd name="connsiteX108" fmla="*/ 506152 w 9662615"/>
              <a:gd name="connsiteY108" fmla="*/ 1549124 h 1723719"/>
              <a:gd name="connsiteX109" fmla="*/ 472797 w 9662615"/>
              <a:gd name="connsiteY109" fmla="*/ 1568904 h 1723719"/>
              <a:gd name="connsiteX110" fmla="*/ 427864 w 9662615"/>
              <a:gd name="connsiteY110" fmla="*/ 1580848 h 1723719"/>
              <a:gd name="connsiteX111" fmla="*/ 408381 w 9662615"/>
              <a:gd name="connsiteY111" fmla="*/ 1552940 h 1723719"/>
              <a:gd name="connsiteX112" fmla="*/ 267163 w 9662615"/>
              <a:gd name="connsiteY112" fmla="*/ 1531913 h 1723719"/>
              <a:gd name="connsiteX113" fmla="*/ 196644 w 9662615"/>
              <a:gd name="connsiteY113" fmla="*/ 1524565 h 1723719"/>
              <a:gd name="connsiteX114" fmla="*/ 86819 w 9662615"/>
              <a:gd name="connsiteY114" fmla="*/ 1519517 h 1723719"/>
              <a:gd name="connsiteX115" fmla="*/ 53369 w 9662615"/>
              <a:gd name="connsiteY115" fmla="*/ 1516853 h 1723719"/>
              <a:gd name="connsiteX116" fmla="*/ 2359 w 9662615"/>
              <a:gd name="connsiteY116" fmla="*/ 1515247 h 1723719"/>
              <a:gd name="connsiteX117" fmla="*/ 0 w 9662615"/>
              <a:gd name="connsiteY117" fmla="*/ 1514932 h 1723719"/>
              <a:gd name="connsiteX118" fmla="*/ 0 w 9662615"/>
              <a:gd name="connsiteY118" fmla="*/ 0 h 1723719"/>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696258 w 9662615"/>
              <a:gd name="connsiteY70" fmla="*/ 1537563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594070 w 9662615"/>
              <a:gd name="connsiteY71" fmla="*/ 1509422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29812 w 9662615"/>
              <a:gd name="connsiteY49" fmla="*/ 1521277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090342 w 9662615"/>
              <a:gd name="connsiteY48" fmla="*/ 1546680 h 1583140"/>
              <a:gd name="connsiteX49" fmla="*/ 5137764 w 9662615"/>
              <a:gd name="connsiteY49" fmla="*/ 1481521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177807 w 9662615"/>
              <a:gd name="connsiteY48" fmla="*/ 1526802 h 1583140"/>
              <a:gd name="connsiteX49" fmla="*/ 5137764 w 9662615"/>
              <a:gd name="connsiteY49" fmla="*/ 1481521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13947 w 9662615"/>
              <a:gd name="connsiteY47" fmla="*/ 1516637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15161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7014958 w 9662615"/>
              <a:gd name="connsiteY25" fmla="*/ 1396883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127667 w 9662615"/>
              <a:gd name="connsiteY17" fmla="*/ 1418254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58477 w 9662615"/>
              <a:gd name="connsiteY14" fmla="*/ 1370666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837252 w 9662615"/>
              <a:gd name="connsiteY7" fmla="*/ 1350515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05466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52221 w 9662615"/>
              <a:gd name="connsiteY9" fmla="*/ 1326906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32312 w 9662615"/>
              <a:gd name="connsiteY10" fmla="*/ 1326025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72508 w 9662615"/>
              <a:gd name="connsiteY13" fmla="*/ 1363109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85895 w 9662615"/>
              <a:gd name="connsiteY5" fmla="*/ 1269203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784979 w 9662615"/>
              <a:gd name="connsiteY8" fmla="*/ 1342419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58420 w 9662615"/>
              <a:gd name="connsiteY3" fmla="*/ 1280106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618664 w 9662615"/>
              <a:gd name="connsiteY3" fmla="*/ 1331789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929254 w 9662615"/>
              <a:gd name="connsiteY54" fmla="*/ 1563452 h 1583140"/>
              <a:gd name="connsiteX55" fmla="*/ 4871726 w 9662615"/>
              <a:gd name="connsiteY55" fmla="*/ 1570584 h 1583140"/>
              <a:gd name="connsiteX56" fmla="*/ 4843267 w 9662615"/>
              <a:gd name="connsiteY56" fmla="*/ 1561459 h 1583140"/>
              <a:gd name="connsiteX57" fmla="*/ 4821058 w 9662615"/>
              <a:gd name="connsiteY57" fmla="*/ 1553078 h 1583140"/>
              <a:gd name="connsiteX58" fmla="*/ 4791466 w 9662615"/>
              <a:gd name="connsiteY58" fmla="*/ 1561324 h 1583140"/>
              <a:gd name="connsiteX59" fmla="*/ 4784247 w 9662615"/>
              <a:gd name="connsiteY59" fmla="*/ 1562342 h 1583140"/>
              <a:gd name="connsiteX60" fmla="*/ 4739309 w 9662615"/>
              <a:gd name="connsiteY60" fmla="*/ 1553948 h 1583140"/>
              <a:gd name="connsiteX61" fmla="*/ 4697562 w 9662615"/>
              <a:gd name="connsiteY61" fmla="*/ 1551206 h 1583140"/>
              <a:gd name="connsiteX62" fmla="*/ 4650737 w 9662615"/>
              <a:gd name="connsiteY62" fmla="*/ 1537381 h 1583140"/>
              <a:gd name="connsiteX63" fmla="*/ 4583150 w 9662615"/>
              <a:gd name="connsiteY63" fmla="*/ 1529064 h 1583140"/>
              <a:gd name="connsiteX64" fmla="*/ 4521734 w 9662615"/>
              <a:gd name="connsiteY64" fmla="*/ 1529359 h 1583140"/>
              <a:gd name="connsiteX65" fmla="*/ 4382398 w 9662615"/>
              <a:gd name="connsiteY65" fmla="*/ 1534108 h 1583140"/>
              <a:gd name="connsiteX66" fmla="*/ 4221826 w 9662615"/>
              <a:gd name="connsiteY66" fmla="*/ 1500972 h 1583140"/>
              <a:gd name="connsiteX67" fmla="*/ 4096601 w 9662615"/>
              <a:gd name="connsiteY67" fmla="*/ 1521563 h 1583140"/>
              <a:gd name="connsiteX68" fmla="*/ 4002441 w 9662615"/>
              <a:gd name="connsiteY68" fmla="*/ 1528912 h 1583140"/>
              <a:gd name="connsiteX69" fmla="*/ 3833906 w 9662615"/>
              <a:gd name="connsiteY69" fmla="*/ 1516637 h 1583140"/>
              <a:gd name="connsiteX70" fmla="*/ 3763845 w 9662615"/>
              <a:gd name="connsiteY70" fmla="*/ 1501782 h 1583140"/>
              <a:gd name="connsiteX71" fmla="*/ 3641778 w 9662615"/>
              <a:gd name="connsiteY71" fmla="*/ 1505446 h 1583140"/>
              <a:gd name="connsiteX72" fmla="*/ 3565233 w 9662615"/>
              <a:gd name="connsiteY72" fmla="*/ 1515122 h 1583140"/>
              <a:gd name="connsiteX73" fmla="*/ 3560267 w 9662615"/>
              <a:gd name="connsiteY73" fmla="*/ 1516288 h 1583140"/>
              <a:gd name="connsiteX74" fmla="*/ 3540258 w 9662615"/>
              <a:gd name="connsiteY74" fmla="*/ 1516976 h 1583140"/>
              <a:gd name="connsiteX75" fmla="*/ 3534780 w 9662615"/>
              <a:gd name="connsiteY75" fmla="*/ 1522141 h 1583140"/>
              <a:gd name="connsiteX76" fmla="*/ 3504783 w 9662615"/>
              <a:gd name="connsiteY76" fmla="*/ 1526739 h 1583140"/>
              <a:gd name="connsiteX77" fmla="*/ 3430805 w 9662615"/>
              <a:gd name="connsiteY77" fmla="*/ 1542521 h 1583140"/>
              <a:gd name="connsiteX78" fmla="*/ 3292707 w 9662615"/>
              <a:gd name="connsiteY78" fmla="*/ 1520490 h 1583140"/>
              <a:gd name="connsiteX79" fmla="*/ 3187872 w 9662615"/>
              <a:gd name="connsiteY79" fmla="*/ 1519991 h 1583140"/>
              <a:gd name="connsiteX80" fmla="*/ 3148026 w 9662615"/>
              <a:gd name="connsiteY80" fmla="*/ 1524777 h 1583140"/>
              <a:gd name="connsiteX81" fmla="*/ 3092394 w 9662615"/>
              <a:gd name="connsiteY81" fmla="*/ 1528115 h 1583140"/>
              <a:gd name="connsiteX82" fmla="*/ 2994200 w 9662615"/>
              <a:gd name="connsiteY82" fmla="*/ 1537857 h 1583140"/>
              <a:gd name="connsiteX83" fmla="*/ 2862301 w 9662615"/>
              <a:gd name="connsiteY83" fmla="*/ 1544250 h 1583140"/>
              <a:gd name="connsiteX84" fmla="*/ 2766335 w 9662615"/>
              <a:gd name="connsiteY84" fmla="*/ 1527662 h 1583140"/>
              <a:gd name="connsiteX85" fmla="*/ 2757836 w 9662615"/>
              <a:gd name="connsiteY85" fmla="*/ 1531371 h 1583140"/>
              <a:gd name="connsiteX86" fmla="*/ 2691555 w 9662615"/>
              <a:gd name="connsiteY86" fmla="*/ 1530283 h 1583140"/>
              <a:gd name="connsiteX87" fmla="*/ 2491676 w 9662615"/>
              <a:gd name="connsiteY87" fmla="*/ 1500859 h 1583140"/>
              <a:gd name="connsiteX88" fmla="*/ 2378036 w 9662615"/>
              <a:gd name="connsiteY88" fmla="*/ 1520645 h 1583140"/>
              <a:gd name="connsiteX89" fmla="*/ 2284269 w 9662615"/>
              <a:gd name="connsiteY89" fmla="*/ 1503068 h 1583140"/>
              <a:gd name="connsiteX90" fmla="*/ 2207104 w 9662615"/>
              <a:gd name="connsiteY90" fmla="*/ 1508888 h 1583140"/>
              <a:gd name="connsiteX91" fmla="*/ 2149226 w 9662615"/>
              <a:gd name="connsiteY91" fmla="*/ 1523409 h 1583140"/>
              <a:gd name="connsiteX92" fmla="*/ 2084783 w 9662615"/>
              <a:gd name="connsiteY92" fmla="*/ 1524245 h 1583140"/>
              <a:gd name="connsiteX93" fmla="*/ 2070075 w 9662615"/>
              <a:gd name="connsiteY93" fmla="*/ 1511285 h 1583140"/>
              <a:gd name="connsiteX94" fmla="*/ 2001057 w 9662615"/>
              <a:gd name="connsiteY94" fmla="*/ 1516449 h 1583140"/>
              <a:gd name="connsiteX95" fmla="*/ 1896330 w 9662615"/>
              <a:gd name="connsiteY95" fmla="*/ 1525725 h 1583140"/>
              <a:gd name="connsiteX96" fmla="*/ 1835994 w 9662615"/>
              <a:gd name="connsiteY96" fmla="*/ 1527678 h 1583140"/>
              <a:gd name="connsiteX97" fmla="*/ 1671119 w 9662615"/>
              <a:gd name="connsiteY97" fmla="*/ 1536701 h 1583140"/>
              <a:gd name="connsiteX98" fmla="*/ 1601337 w 9662615"/>
              <a:gd name="connsiteY98" fmla="*/ 1548552 h 1583140"/>
              <a:gd name="connsiteX99" fmla="*/ 1407755 w 9662615"/>
              <a:gd name="connsiteY99" fmla="*/ 1571444 h 1583140"/>
              <a:gd name="connsiteX100" fmla="*/ 1271994 w 9662615"/>
              <a:gd name="connsiteY100" fmla="*/ 1579471 h 1583140"/>
              <a:gd name="connsiteX101" fmla="*/ 1249226 w 9662615"/>
              <a:gd name="connsiteY101" fmla="*/ 1583140 h 1583140"/>
              <a:gd name="connsiteX102" fmla="*/ 1217719 w 9662615"/>
              <a:gd name="connsiteY102" fmla="*/ 1580863 h 1583140"/>
              <a:gd name="connsiteX103" fmla="*/ 1091432 w 9662615"/>
              <a:gd name="connsiteY103" fmla="*/ 1571003 h 1583140"/>
              <a:gd name="connsiteX104" fmla="*/ 992039 w 9662615"/>
              <a:gd name="connsiteY104" fmla="*/ 1556662 h 1583140"/>
              <a:gd name="connsiteX105" fmla="*/ 868264 w 9662615"/>
              <a:gd name="connsiteY105" fmla="*/ 1566392 h 1583140"/>
              <a:gd name="connsiteX106" fmla="*/ 792765 w 9662615"/>
              <a:gd name="connsiteY106" fmla="*/ 1563102 h 1583140"/>
              <a:gd name="connsiteX107" fmla="*/ 669055 w 9662615"/>
              <a:gd name="connsiteY107" fmla="*/ 1543638 h 1583140"/>
              <a:gd name="connsiteX108" fmla="*/ 506152 w 9662615"/>
              <a:gd name="connsiteY108" fmla="*/ 1549124 h 1583140"/>
              <a:gd name="connsiteX109" fmla="*/ 472797 w 9662615"/>
              <a:gd name="connsiteY109" fmla="*/ 1568904 h 1583140"/>
              <a:gd name="connsiteX110" fmla="*/ 427864 w 9662615"/>
              <a:gd name="connsiteY110" fmla="*/ 1580848 h 1583140"/>
              <a:gd name="connsiteX111" fmla="*/ 408381 w 9662615"/>
              <a:gd name="connsiteY111" fmla="*/ 1552940 h 1583140"/>
              <a:gd name="connsiteX112" fmla="*/ 267163 w 9662615"/>
              <a:gd name="connsiteY112" fmla="*/ 1531913 h 1583140"/>
              <a:gd name="connsiteX113" fmla="*/ 196644 w 9662615"/>
              <a:gd name="connsiteY113" fmla="*/ 1524565 h 1583140"/>
              <a:gd name="connsiteX114" fmla="*/ 86819 w 9662615"/>
              <a:gd name="connsiteY114" fmla="*/ 1519517 h 1583140"/>
              <a:gd name="connsiteX115" fmla="*/ 53369 w 9662615"/>
              <a:gd name="connsiteY115" fmla="*/ 1516853 h 1583140"/>
              <a:gd name="connsiteX116" fmla="*/ 2359 w 9662615"/>
              <a:gd name="connsiteY116" fmla="*/ 1515247 h 1583140"/>
              <a:gd name="connsiteX117" fmla="*/ 0 w 9662615"/>
              <a:gd name="connsiteY117" fmla="*/ 1514932 h 1583140"/>
              <a:gd name="connsiteX118" fmla="*/ 0 w 9662615"/>
              <a:gd name="connsiteY118"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427864 w 9662615"/>
              <a:gd name="connsiteY109" fmla="*/ 1580848 h 1583140"/>
              <a:gd name="connsiteX110" fmla="*/ 408381 w 9662615"/>
              <a:gd name="connsiteY110" fmla="*/ 1552940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427864 w 9662615"/>
              <a:gd name="connsiteY109" fmla="*/ 1580848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06152 w 9662615"/>
              <a:gd name="connsiteY107" fmla="*/ 1549124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69055 w 9662615"/>
              <a:gd name="connsiteY106" fmla="*/ 1543638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92039 w 9662615"/>
              <a:gd name="connsiteY103" fmla="*/ 1556662 h 1583140"/>
              <a:gd name="connsiteX104" fmla="*/ 868264 w 9662615"/>
              <a:gd name="connsiteY104" fmla="*/ 1566392 h 1583140"/>
              <a:gd name="connsiteX105" fmla="*/ 792765 w 9662615"/>
              <a:gd name="connsiteY105" fmla="*/ 1563102 h 1583140"/>
              <a:gd name="connsiteX106" fmla="*/ 653153 w 9662615"/>
              <a:gd name="connsiteY106" fmla="*/ 1563516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83140"/>
              <a:gd name="connsiteX1" fmla="*/ 9662615 w 9662615"/>
              <a:gd name="connsiteY1" fmla="*/ 0 h 1583140"/>
              <a:gd name="connsiteX2" fmla="*/ 9662615 w 9662615"/>
              <a:gd name="connsiteY2" fmla="*/ 1280346 h 1583140"/>
              <a:gd name="connsiteX3" fmla="*/ 9551077 w 9662615"/>
              <a:gd name="connsiteY3" fmla="*/ 1292033 h 1583140"/>
              <a:gd name="connsiteX4" fmla="*/ 9469546 w 9662615"/>
              <a:gd name="connsiteY4" fmla="*/ 1289837 h 1583140"/>
              <a:gd name="connsiteX5" fmla="*/ 9326260 w 9662615"/>
              <a:gd name="connsiteY5" fmla="*/ 1277155 h 1583140"/>
              <a:gd name="connsiteX6" fmla="*/ 9144767 w 9662615"/>
              <a:gd name="connsiteY6" fmla="*/ 1264120 h 1583140"/>
              <a:gd name="connsiteX7" fmla="*/ 8976400 w 9662615"/>
              <a:gd name="connsiteY7" fmla="*/ 1326661 h 1583140"/>
              <a:gd name="connsiteX8" fmla="*/ 8828711 w 9662615"/>
              <a:gd name="connsiteY8" fmla="*/ 1346394 h 1583140"/>
              <a:gd name="connsiteX9" fmla="*/ 8695953 w 9662615"/>
              <a:gd name="connsiteY9" fmla="*/ 1346784 h 1583140"/>
              <a:gd name="connsiteX10" fmla="*/ 8652191 w 9662615"/>
              <a:gd name="connsiteY10" fmla="*/ 1345903 h 1583140"/>
              <a:gd name="connsiteX11" fmla="*/ 8591582 w 9662615"/>
              <a:gd name="connsiteY11" fmla="*/ 1341666 h 1583140"/>
              <a:gd name="connsiteX12" fmla="*/ 8537336 w 9662615"/>
              <a:gd name="connsiteY12" fmla="*/ 1341684 h 1583140"/>
              <a:gd name="connsiteX13" fmla="*/ 8416849 w 9662615"/>
              <a:gd name="connsiteY13" fmla="*/ 1367085 h 1583140"/>
              <a:gd name="connsiteX14" fmla="*/ 8278355 w 9662615"/>
              <a:gd name="connsiteY14" fmla="*/ 1386569 h 1583140"/>
              <a:gd name="connsiteX15" fmla="*/ 8197961 w 9662615"/>
              <a:gd name="connsiteY15" fmla="*/ 1392804 h 1583140"/>
              <a:gd name="connsiteX16" fmla="*/ 8171196 w 9662615"/>
              <a:gd name="connsiteY16" fmla="*/ 1397216 h 1583140"/>
              <a:gd name="connsiteX17" fmla="*/ 8087910 w 9662615"/>
              <a:gd name="connsiteY17" fmla="*/ 1386449 h 1583140"/>
              <a:gd name="connsiteX18" fmla="*/ 7974579 w 9662615"/>
              <a:gd name="connsiteY18" fmla="*/ 1383439 h 1583140"/>
              <a:gd name="connsiteX19" fmla="*/ 7768351 w 9662615"/>
              <a:gd name="connsiteY19" fmla="*/ 1395051 h 1583140"/>
              <a:gd name="connsiteX20" fmla="*/ 7635985 w 9662615"/>
              <a:gd name="connsiteY20" fmla="*/ 1386363 h 1583140"/>
              <a:gd name="connsiteX21" fmla="*/ 7466069 w 9662615"/>
              <a:gd name="connsiteY21" fmla="*/ 1377654 h 1583140"/>
              <a:gd name="connsiteX22" fmla="*/ 7355642 w 9662615"/>
              <a:gd name="connsiteY22" fmla="*/ 1407761 h 1583140"/>
              <a:gd name="connsiteX23" fmla="*/ 7215220 w 9662615"/>
              <a:gd name="connsiteY23" fmla="*/ 1397856 h 1583140"/>
              <a:gd name="connsiteX24" fmla="*/ 7082147 w 9662615"/>
              <a:gd name="connsiteY24" fmla="*/ 1406113 h 1583140"/>
              <a:gd name="connsiteX25" fmla="*/ 6987129 w 9662615"/>
              <a:gd name="connsiteY25" fmla="*/ 1404834 h 1583140"/>
              <a:gd name="connsiteX26" fmla="*/ 6907567 w 9662615"/>
              <a:gd name="connsiteY26" fmla="*/ 1419149 h 1583140"/>
              <a:gd name="connsiteX27" fmla="*/ 6748428 w 9662615"/>
              <a:gd name="connsiteY27" fmla="*/ 1420308 h 1583140"/>
              <a:gd name="connsiteX28" fmla="*/ 6654257 w 9662615"/>
              <a:gd name="connsiteY28" fmla="*/ 1424143 h 1583140"/>
              <a:gd name="connsiteX29" fmla="*/ 6620123 w 9662615"/>
              <a:gd name="connsiteY29" fmla="*/ 1430535 h 1583140"/>
              <a:gd name="connsiteX30" fmla="*/ 6571355 w 9662615"/>
              <a:gd name="connsiteY30" fmla="*/ 1436144 h 1583140"/>
              <a:gd name="connsiteX31" fmla="*/ 6486557 w 9662615"/>
              <a:gd name="connsiteY31" fmla="*/ 1449861 h 1583140"/>
              <a:gd name="connsiteX32" fmla="*/ 6370419 w 9662615"/>
              <a:gd name="connsiteY32" fmla="*/ 1461649 h 1583140"/>
              <a:gd name="connsiteX33" fmla="*/ 6278839 w 9662615"/>
              <a:gd name="connsiteY33" fmla="*/ 1449160 h 1583140"/>
              <a:gd name="connsiteX34" fmla="*/ 6272455 w 9662615"/>
              <a:gd name="connsiteY34" fmla="*/ 1453191 h 1583140"/>
              <a:gd name="connsiteX35" fmla="*/ 6212659 w 9662615"/>
              <a:gd name="connsiteY35" fmla="*/ 1454850 h 1583140"/>
              <a:gd name="connsiteX36" fmla="*/ 6069317 w 9662615"/>
              <a:gd name="connsiteY36" fmla="*/ 1445838 h 1583140"/>
              <a:gd name="connsiteX37" fmla="*/ 5878477 w 9662615"/>
              <a:gd name="connsiteY37" fmla="*/ 1439180 h 1583140"/>
              <a:gd name="connsiteX38" fmla="*/ 5838387 w 9662615"/>
              <a:gd name="connsiteY38" fmla="*/ 1444679 h 1583140"/>
              <a:gd name="connsiteX39" fmla="*/ 5771136 w 9662615"/>
              <a:gd name="connsiteY39" fmla="*/ 1453639 h 1583140"/>
              <a:gd name="connsiteX40" fmla="*/ 5724081 w 9662615"/>
              <a:gd name="connsiteY40" fmla="*/ 1470431 h 1583140"/>
              <a:gd name="connsiteX41" fmla="*/ 5666577 w 9662615"/>
              <a:gd name="connsiteY41" fmla="*/ 1473921 h 1583140"/>
              <a:gd name="connsiteX42" fmla="*/ 5649068 w 9662615"/>
              <a:gd name="connsiteY42" fmla="*/ 1461676 h 1583140"/>
              <a:gd name="connsiteX43" fmla="*/ 5588902 w 9662615"/>
              <a:gd name="connsiteY43" fmla="*/ 1469647 h 1583140"/>
              <a:gd name="connsiteX44" fmla="*/ 5498090 w 9662615"/>
              <a:gd name="connsiteY44" fmla="*/ 1483173 h 1583140"/>
              <a:gd name="connsiteX45" fmla="*/ 5444641 w 9662615"/>
              <a:gd name="connsiteY45" fmla="*/ 1487602 h 1583140"/>
              <a:gd name="connsiteX46" fmla="*/ 5299812 w 9662615"/>
              <a:gd name="connsiteY46" fmla="*/ 1503362 h 1583140"/>
              <a:gd name="connsiteX47" fmla="*/ 5245752 w 9662615"/>
              <a:gd name="connsiteY47" fmla="*/ 1520612 h 1583140"/>
              <a:gd name="connsiteX48" fmla="*/ 5177807 w 9662615"/>
              <a:gd name="connsiteY48" fmla="*/ 1526802 h 1583140"/>
              <a:gd name="connsiteX49" fmla="*/ 5113910 w 9662615"/>
              <a:gd name="connsiteY49" fmla="*/ 1533205 h 1583140"/>
              <a:gd name="connsiteX50" fmla="*/ 5059484 w 9662615"/>
              <a:gd name="connsiteY50" fmla="*/ 1546802 h 1583140"/>
              <a:gd name="connsiteX51" fmla="*/ 5038524 w 9662615"/>
              <a:gd name="connsiteY51" fmla="*/ 1545675 h 1583140"/>
              <a:gd name="connsiteX52" fmla="*/ 5026564 w 9662615"/>
              <a:gd name="connsiteY52" fmla="*/ 1545376 h 1583140"/>
              <a:gd name="connsiteX53" fmla="*/ 4969433 w 9662615"/>
              <a:gd name="connsiteY53" fmla="*/ 1550865 h 1583140"/>
              <a:gd name="connsiteX54" fmla="*/ 4871726 w 9662615"/>
              <a:gd name="connsiteY54" fmla="*/ 1570584 h 1583140"/>
              <a:gd name="connsiteX55" fmla="*/ 4843267 w 9662615"/>
              <a:gd name="connsiteY55" fmla="*/ 1561459 h 1583140"/>
              <a:gd name="connsiteX56" fmla="*/ 4821058 w 9662615"/>
              <a:gd name="connsiteY56" fmla="*/ 1553078 h 1583140"/>
              <a:gd name="connsiteX57" fmla="*/ 4791466 w 9662615"/>
              <a:gd name="connsiteY57" fmla="*/ 1561324 h 1583140"/>
              <a:gd name="connsiteX58" fmla="*/ 4784247 w 9662615"/>
              <a:gd name="connsiteY58" fmla="*/ 1562342 h 1583140"/>
              <a:gd name="connsiteX59" fmla="*/ 4739309 w 9662615"/>
              <a:gd name="connsiteY59" fmla="*/ 1553948 h 1583140"/>
              <a:gd name="connsiteX60" fmla="*/ 4697562 w 9662615"/>
              <a:gd name="connsiteY60" fmla="*/ 1551206 h 1583140"/>
              <a:gd name="connsiteX61" fmla="*/ 4650737 w 9662615"/>
              <a:gd name="connsiteY61" fmla="*/ 1537381 h 1583140"/>
              <a:gd name="connsiteX62" fmla="*/ 4583150 w 9662615"/>
              <a:gd name="connsiteY62" fmla="*/ 1529064 h 1583140"/>
              <a:gd name="connsiteX63" fmla="*/ 4521734 w 9662615"/>
              <a:gd name="connsiteY63" fmla="*/ 1529359 h 1583140"/>
              <a:gd name="connsiteX64" fmla="*/ 4382398 w 9662615"/>
              <a:gd name="connsiteY64" fmla="*/ 1534108 h 1583140"/>
              <a:gd name="connsiteX65" fmla="*/ 4221826 w 9662615"/>
              <a:gd name="connsiteY65" fmla="*/ 1500972 h 1583140"/>
              <a:gd name="connsiteX66" fmla="*/ 4096601 w 9662615"/>
              <a:gd name="connsiteY66" fmla="*/ 1521563 h 1583140"/>
              <a:gd name="connsiteX67" fmla="*/ 4002441 w 9662615"/>
              <a:gd name="connsiteY67" fmla="*/ 1528912 h 1583140"/>
              <a:gd name="connsiteX68" fmla="*/ 3833906 w 9662615"/>
              <a:gd name="connsiteY68" fmla="*/ 1516637 h 1583140"/>
              <a:gd name="connsiteX69" fmla="*/ 3763845 w 9662615"/>
              <a:gd name="connsiteY69" fmla="*/ 1501782 h 1583140"/>
              <a:gd name="connsiteX70" fmla="*/ 3641778 w 9662615"/>
              <a:gd name="connsiteY70" fmla="*/ 1505446 h 1583140"/>
              <a:gd name="connsiteX71" fmla="*/ 3565233 w 9662615"/>
              <a:gd name="connsiteY71" fmla="*/ 1515122 h 1583140"/>
              <a:gd name="connsiteX72" fmla="*/ 3560267 w 9662615"/>
              <a:gd name="connsiteY72" fmla="*/ 1516288 h 1583140"/>
              <a:gd name="connsiteX73" fmla="*/ 3540258 w 9662615"/>
              <a:gd name="connsiteY73" fmla="*/ 1516976 h 1583140"/>
              <a:gd name="connsiteX74" fmla="*/ 3534780 w 9662615"/>
              <a:gd name="connsiteY74" fmla="*/ 1522141 h 1583140"/>
              <a:gd name="connsiteX75" fmla="*/ 3504783 w 9662615"/>
              <a:gd name="connsiteY75" fmla="*/ 1526739 h 1583140"/>
              <a:gd name="connsiteX76" fmla="*/ 3430805 w 9662615"/>
              <a:gd name="connsiteY76" fmla="*/ 1542521 h 1583140"/>
              <a:gd name="connsiteX77" fmla="*/ 3292707 w 9662615"/>
              <a:gd name="connsiteY77" fmla="*/ 1520490 h 1583140"/>
              <a:gd name="connsiteX78" fmla="*/ 3187872 w 9662615"/>
              <a:gd name="connsiteY78" fmla="*/ 1519991 h 1583140"/>
              <a:gd name="connsiteX79" fmla="*/ 3148026 w 9662615"/>
              <a:gd name="connsiteY79" fmla="*/ 1524777 h 1583140"/>
              <a:gd name="connsiteX80" fmla="*/ 3092394 w 9662615"/>
              <a:gd name="connsiteY80" fmla="*/ 1528115 h 1583140"/>
              <a:gd name="connsiteX81" fmla="*/ 2994200 w 9662615"/>
              <a:gd name="connsiteY81" fmla="*/ 1537857 h 1583140"/>
              <a:gd name="connsiteX82" fmla="*/ 2862301 w 9662615"/>
              <a:gd name="connsiteY82" fmla="*/ 1544250 h 1583140"/>
              <a:gd name="connsiteX83" fmla="*/ 2766335 w 9662615"/>
              <a:gd name="connsiteY83" fmla="*/ 1527662 h 1583140"/>
              <a:gd name="connsiteX84" fmla="*/ 2757836 w 9662615"/>
              <a:gd name="connsiteY84" fmla="*/ 1531371 h 1583140"/>
              <a:gd name="connsiteX85" fmla="*/ 2691555 w 9662615"/>
              <a:gd name="connsiteY85" fmla="*/ 1530283 h 1583140"/>
              <a:gd name="connsiteX86" fmla="*/ 2491676 w 9662615"/>
              <a:gd name="connsiteY86" fmla="*/ 1500859 h 1583140"/>
              <a:gd name="connsiteX87" fmla="*/ 2378036 w 9662615"/>
              <a:gd name="connsiteY87" fmla="*/ 1520645 h 1583140"/>
              <a:gd name="connsiteX88" fmla="*/ 2284269 w 9662615"/>
              <a:gd name="connsiteY88" fmla="*/ 1503068 h 1583140"/>
              <a:gd name="connsiteX89" fmla="*/ 2207104 w 9662615"/>
              <a:gd name="connsiteY89" fmla="*/ 1508888 h 1583140"/>
              <a:gd name="connsiteX90" fmla="*/ 2149226 w 9662615"/>
              <a:gd name="connsiteY90" fmla="*/ 1523409 h 1583140"/>
              <a:gd name="connsiteX91" fmla="*/ 2084783 w 9662615"/>
              <a:gd name="connsiteY91" fmla="*/ 1524245 h 1583140"/>
              <a:gd name="connsiteX92" fmla="*/ 2070075 w 9662615"/>
              <a:gd name="connsiteY92" fmla="*/ 1511285 h 1583140"/>
              <a:gd name="connsiteX93" fmla="*/ 2001057 w 9662615"/>
              <a:gd name="connsiteY93" fmla="*/ 1516449 h 1583140"/>
              <a:gd name="connsiteX94" fmla="*/ 1896330 w 9662615"/>
              <a:gd name="connsiteY94" fmla="*/ 1525725 h 1583140"/>
              <a:gd name="connsiteX95" fmla="*/ 1835994 w 9662615"/>
              <a:gd name="connsiteY95" fmla="*/ 1527678 h 1583140"/>
              <a:gd name="connsiteX96" fmla="*/ 1671119 w 9662615"/>
              <a:gd name="connsiteY96" fmla="*/ 1536701 h 1583140"/>
              <a:gd name="connsiteX97" fmla="*/ 1601337 w 9662615"/>
              <a:gd name="connsiteY97" fmla="*/ 1548552 h 1583140"/>
              <a:gd name="connsiteX98" fmla="*/ 1407755 w 9662615"/>
              <a:gd name="connsiteY98" fmla="*/ 1571444 h 1583140"/>
              <a:gd name="connsiteX99" fmla="*/ 1271994 w 9662615"/>
              <a:gd name="connsiteY99" fmla="*/ 1579471 h 1583140"/>
              <a:gd name="connsiteX100" fmla="*/ 1249226 w 9662615"/>
              <a:gd name="connsiteY100" fmla="*/ 1583140 h 1583140"/>
              <a:gd name="connsiteX101" fmla="*/ 1217719 w 9662615"/>
              <a:gd name="connsiteY101" fmla="*/ 1580863 h 1583140"/>
              <a:gd name="connsiteX102" fmla="*/ 1091432 w 9662615"/>
              <a:gd name="connsiteY102" fmla="*/ 1571003 h 1583140"/>
              <a:gd name="connsiteX103" fmla="*/ 940355 w 9662615"/>
              <a:gd name="connsiteY103" fmla="*/ 1560638 h 1583140"/>
              <a:gd name="connsiteX104" fmla="*/ 868264 w 9662615"/>
              <a:gd name="connsiteY104" fmla="*/ 1566392 h 1583140"/>
              <a:gd name="connsiteX105" fmla="*/ 792765 w 9662615"/>
              <a:gd name="connsiteY105" fmla="*/ 1563102 h 1583140"/>
              <a:gd name="connsiteX106" fmla="*/ 653153 w 9662615"/>
              <a:gd name="connsiteY106" fmla="*/ 1563516 h 1583140"/>
              <a:gd name="connsiteX107" fmla="*/ 541933 w 9662615"/>
              <a:gd name="connsiteY107" fmla="*/ 1561051 h 1583140"/>
              <a:gd name="connsiteX108" fmla="*/ 472797 w 9662615"/>
              <a:gd name="connsiteY108" fmla="*/ 1568904 h 1583140"/>
              <a:gd name="connsiteX109" fmla="*/ 396059 w 9662615"/>
              <a:gd name="connsiteY109" fmla="*/ 1560970 h 1583140"/>
              <a:gd name="connsiteX110" fmla="*/ 336819 w 9662615"/>
              <a:gd name="connsiteY110" fmla="*/ 1560892 h 1583140"/>
              <a:gd name="connsiteX111" fmla="*/ 267163 w 9662615"/>
              <a:gd name="connsiteY111" fmla="*/ 1531913 h 1583140"/>
              <a:gd name="connsiteX112" fmla="*/ 196644 w 9662615"/>
              <a:gd name="connsiteY112" fmla="*/ 1524565 h 1583140"/>
              <a:gd name="connsiteX113" fmla="*/ 86819 w 9662615"/>
              <a:gd name="connsiteY113" fmla="*/ 1519517 h 1583140"/>
              <a:gd name="connsiteX114" fmla="*/ 53369 w 9662615"/>
              <a:gd name="connsiteY114" fmla="*/ 1516853 h 1583140"/>
              <a:gd name="connsiteX115" fmla="*/ 2359 w 9662615"/>
              <a:gd name="connsiteY115" fmla="*/ 1515247 h 1583140"/>
              <a:gd name="connsiteX116" fmla="*/ 0 w 9662615"/>
              <a:gd name="connsiteY116" fmla="*/ 1514932 h 1583140"/>
              <a:gd name="connsiteX117" fmla="*/ 0 w 9662615"/>
              <a:gd name="connsiteY117" fmla="*/ 0 h 1583140"/>
              <a:gd name="connsiteX0" fmla="*/ 0 w 9662615"/>
              <a:gd name="connsiteY0" fmla="*/ 0 h 1592811"/>
              <a:gd name="connsiteX1" fmla="*/ 9662615 w 9662615"/>
              <a:gd name="connsiteY1" fmla="*/ 0 h 1592811"/>
              <a:gd name="connsiteX2" fmla="*/ 9662615 w 9662615"/>
              <a:gd name="connsiteY2" fmla="*/ 1280346 h 1592811"/>
              <a:gd name="connsiteX3" fmla="*/ 9551077 w 9662615"/>
              <a:gd name="connsiteY3" fmla="*/ 1292033 h 1592811"/>
              <a:gd name="connsiteX4" fmla="*/ 9469546 w 9662615"/>
              <a:gd name="connsiteY4" fmla="*/ 1289837 h 1592811"/>
              <a:gd name="connsiteX5" fmla="*/ 9326260 w 9662615"/>
              <a:gd name="connsiteY5" fmla="*/ 1277155 h 1592811"/>
              <a:gd name="connsiteX6" fmla="*/ 9144767 w 9662615"/>
              <a:gd name="connsiteY6" fmla="*/ 1264120 h 1592811"/>
              <a:gd name="connsiteX7" fmla="*/ 8976400 w 9662615"/>
              <a:gd name="connsiteY7" fmla="*/ 1326661 h 1592811"/>
              <a:gd name="connsiteX8" fmla="*/ 8828711 w 9662615"/>
              <a:gd name="connsiteY8" fmla="*/ 1346394 h 1592811"/>
              <a:gd name="connsiteX9" fmla="*/ 8695953 w 9662615"/>
              <a:gd name="connsiteY9" fmla="*/ 1346784 h 1592811"/>
              <a:gd name="connsiteX10" fmla="*/ 8652191 w 9662615"/>
              <a:gd name="connsiteY10" fmla="*/ 1345903 h 1592811"/>
              <a:gd name="connsiteX11" fmla="*/ 8591582 w 9662615"/>
              <a:gd name="connsiteY11" fmla="*/ 1341666 h 1592811"/>
              <a:gd name="connsiteX12" fmla="*/ 8537336 w 9662615"/>
              <a:gd name="connsiteY12" fmla="*/ 1341684 h 1592811"/>
              <a:gd name="connsiteX13" fmla="*/ 8416849 w 9662615"/>
              <a:gd name="connsiteY13" fmla="*/ 1367085 h 1592811"/>
              <a:gd name="connsiteX14" fmla="*/ 8278355 w 9662615"/>
              <a:gd name="connsiteY14" fmla="*/ 1386569 h 1592811"/>
              <a:gd name="connsiteX15" fmla="*/ 8197961 w 9662615"/>
              <a:gd name="connsiteY15" fmla="*/ 1392804 h 1592811"/>
              <a:gd name="connsiteX16" fmla="*/ 8171196 w 9662615"/>
              <a:gd name="connsiteY16" fmla="*/ 1397216 h 1592811"/>
              <a:gd name="connsiteX17" fmla="*/ 8087910 w 9662615"/>
              <a:gd name="connsiteY17" fmla="*/ 1386449 h 1592811"/>
              <a:gd name="connsiteX18" fmla="*/ 7974579 w 9662615"/>
              <a:gd name="connsiteY18" fmla="*/ 1383439 h 1592811"/>
              <a:gd name="connsiteX19" fmla="*/ 7768351 w 9662615"/>
              <a:gd name="connsiteY19" fmla="*/ 1395051 h 1592811"/>
              <a:gd name="connsiteX20" fmla="*/ 7635985 w 9662615"/>
              <a:gd name="connsiteY20" fmla="*/ 1386363 h 1592811"/>
              <a:gd name="connsiteX21" fmla="*/ 7466069 w 9662615"/>
              <a:gd name="connsiteY21" fmla="*/ 1377654 h 1592811"/>
              <a:gd name="connsiteX22" fmla="*/ 7355642 w 9662615"/>
              <a:gd name="connsiteY22" fmla="*/ 1407761 h 1592811"/>
              <a:gd name="connsiteX23" fmla="*/ 7215220 w 9662615"/>
              <a:gd name="connsiteY23" fmla="*/ 1397856 h 1592811"/>
              <a:gd name="connsiteX24" fmla="*/ 7082147 w 9662615"/>
              <a:gd name="connsiteY24" fmla="*/ 1406113 h 1592811"/>
              <a:gd name="connsiteX25" fmla="*/ 6987129 w 9662615"/>
              <a:gd name="connsiteY25" fmla="*/ 1404834 h 1592811"/>
              <a:gd name="connsiteX26" fmla="*/ 6907567 w 9662615"/>
              <a:gd name="connsiteY26" fmla="*/ 1419149 h 1592811"/>
              <a:gd name="connsiteX27" fmla="*/ 6748428 w 9662615"/>
              <a:gd name="connsiteY27" fmla="*/ 1420308 h 1592811"/>
              <a:gd name="connsiteX28" fmla="*/ 6654257 w 9662615"/>
              <a:gd name="connsiteY28" fmla="*/ 1424143 h 1592811"/>
              <a:gd name="connsiteX29" fmla="*/ 6620123 w 9662615"/>
              <a:gd name="connsiteY29" fmla="*/ 1430535 h 1592811"/>
              <a:gd name="connsiteX30" fmla="*/ 6571355 w 9662615"/>
              <a:gd name="connsiteY30" fmla="*/ 1436144 h 1592811"/>
              <a:gd name="connsiteX31" fmla="*/ 6486557 w 9662615"/>
              <a:gd name="connsiteY31" fmla="*/ 1449861 h 1592811"/>
              <a:gd name="connsiteX32" fmla="*/ 6370419 w 9662615"/>
              <a:gd name="connsiteY32" fmla="*/ 1461649 h 1592811"/>
              <a:gd name="connsiteX33" fmla="*/ 6278839 w 9662615"/>
              <a:gd name="connsiteY33" fmla="*/ 1449160 h 1592811"/>
              <a:gd name="connsiteX34" fmla="*/ 6272455 w 9662615"/>
              <a:gd name="connsiteY34" fmla="*/ 1453191 h 1592811"/>
              <a:gd name="connsiteX35" fmla="*/ 6212659 w 9662615"/>
              <a:gd name="connsiteY35" fmla="*/ 1454850 h 1592811"/>
              <a:gd name="connsiteX36" fmla="*/ 6069317 w 9662615"/>
              <a:gd name="connsiteY36" fmla="*/ 1445838 h 1592811"/>
              <a:gd name="connsiteX37" fmla="*/ 5878477 w 9662615"/>
              <a:gd name="connsiteY37" fmla="*/ 1439180 h 1592811"/>
              <a:gd name="connsiteX38" fmla="*/ 5838387 w 9662615"/>
              <a:gd name="connsiteY38" fmla="*/ 1444679 h 1592811"/>
              <a:gd name="connsiteX39" fmla="*/ 5771136 w 9662615"/>
              <a:gd name="connsiteY39" fmla="*/ 1453639 h 1592811"/>
              <a:gd name="connsiteX40" fmla="*/ 5724081 w 9662615"/>
              <a:gd name="connsiteY40" fmla="*/ 1470431 h 1592811"/>
              <a:gd name="connsiteX41" fmla="*/ 5666577 w 9662615"/>
              <a:gd name="connsiteY41" fmla="*/ 1473921 h 1592811"/>
              <a:gd name="connsiteX42" fmla="*/ 5649068 w 9662615"/>
              <a:gd name="connsiteY42" fmla="*/ 1461676 h 1592811"/>
              <a:gd name="connsiteX43" fmla="*/ 5588902 w 9662615"/>
              <a:gd name="connsiteY43" fmla="*/ 1469647 h 1592811"/>
              <a:gd name="connsiteX44" fmla="*/ 5498090 w 9662615"/>
              <a:gd name="connsiteY44" fmla="*/ 1483173 h 1592811"/>
              <a:gd name="connsiteX45" fmla="*/ 5444641 w 9662615"/>
              <a:gd name="connsiteY45" fmla="*/ 1487602 h 1592811"/>
              <a:gd name="connsiteX46" fmla="*/ 5299812 w 9662615"/>
              <a:gd name="connsiteY46" fmla="*/ 1503362 h 1592811"/>
              <a:gd name="connsiteX47" fmla="*/ 5245752 w 9662615"/>
              <a:gd name="connsiteY47" fmla="*/ 1520612 h 1592811"/>
              <a:gd name="connsiteX48" fmla="*/ 5177807 w 9662615"/>
              <a:gd name="connsiteY48" fmla="*/ 1526802 h 1592811"/>
              <a:gd name="connsiteX49" fmla="*/ 5113910 w 9662615"/>
              <a:gd name="connsiteY49" fmla="*/ 1533205 h 1592811"/>
              <a:gd name="connsiteX50" fmla="*/ 5059484 w 9662615"/>
              <a:gd name="connsiteY50" fmla="*/ 1546802 h 1592811"/>
              <a:gd name="connsiteX51" fmla="*/ 5038524 w 9662615"/>
              <a:gd name="connsiteY51" fmla="*/ 1545675 h 1592811"/>
              <a:gd name="connsiteX52" fmla="*/ 5026564 w 9662615"/>
              <a:gd name="connsiteY52" fmla="*/ 1545376 h 1592811"/>
              <a:gd name="connsiteX53" fmla="*/ 4969433 w 9662615"/>
              <a:gd name="connsiteY53" fmla="*/ 1550865 h 1592811"/>
              <a:gd name="connsiteX54" fmla="*/ 4871726 w 9662615"/>
              <a:gd name="connsiteY54" fmla="*/ 1570584 h 1592811"/>
              <a:gd name="connsiteX55" fmla="*/ 4843267 w 9662615"/>
              <a:gd name="connsiteY55" fmla="*/ 1561459 h 1592811"/>
              <a:gd name="connsiteX56" fmla="*/ 4821058 w 9662615"/>
              <a:gd name="connsiteY56" fmla="*/ 1553078 h 1592811"/>
              <a:gd name="connsiteX57" fmla="*/ 4791466 w 9662615"/>
              <a:gd name="connsiteY57" fmla="*/ 1561324 h 1592811"/>
              <a:gd name="connsiteX58" fmla="*/ 4784247 w 9662615"/>
              <a:gd name="connsiteY58" fmla="*/ 1562342 h 1592811"/>
              <a:gd name="connsiteX59" fmla="*/ 4739309 w 9662615"/>
              <a:gd name="connsiteY59" fmla="*/ 1553948 h 1592811"/>
              <a:gd name="connsiteX60" fmla="*/ 4697562 w 9662615"/>
              <a:gd name="connsiteY60" fmla="*/ 1551206 h 1592811"/>
              <a:gd name="connsiteX61" fmla="*/ 4650737 w 9662615"/>
              <a:gd name="connsiteY61" fmla="*/ 1537381 h 1592811"/>
              <a:gd name="connsiteX62" fmla="*/ 4583150 w 9662615"/>
              <a:gd name="connsiteY62" fmla="*/ 1529064 h 1592811"/>
              <a:gd name="connsiteX63" fmla="*/ 4521734 w 9662615"/>
              <a:gd name="connsiteY63" fmla="*/ 1529359 h 1592811"/>
              <a:gd name="connsiteX64" fmla="*/ 4382398 w 9662615"/>
              <a:gd name="connsiteY64" fmla="*/ 1534108 h 1592811"/>
              <a:gd name="connsiteX65" fmla="*/ 4221826 w 9662615"/>
              <a:gd name="connsiteY65" fmla="*/ 1500972 h 1592811"/>
              <a:gd name="connsiteX66" fmla="*/ 4096601 w 9662615"/>
              <a:gd name="connsiteY66" fmla="*/ 1521563 h 1592811"/>
              <a:gd name="connsiteX67" fmla="*/ 4002441 w 9662615"/>
              <a:gd name="connsiteY67" fmla="*/ 1528912 h 1592811"/>
              <a:gd name="connsiteX68" fmla="*/ 3833906 w 9662615"/>
              <a:gd name="connsiteY68" fmla="*/ 1516637 h 1592811"/>
              <a:gd name="connsiteX69" fmla="*/ 3763845 w 9662615"/>
              <a:gd name="connsiteY69" fmla="*/ 1501782 h 1592811"/>
              <a:gd name="connsiteX70" fmla="*/ 3641778 w 9662615"/>
              <a:gd name="connsiteY70" fmla="*/ 1505446 h 1592811"/>
              <a:gd name="connsiteX71" fmla="*/ 3565233 w 9662615"/>
              <a:gd name="connsiteY71" fmla="*/ 1515122 h 1592811"/>
              <a:gd name="connsiteX72" fmla="*/ 3560267 w 9662615"/>
              <a:gd name="connsiteY72" fmla="*/ 1516288 h 1592811"/>
              <a:gd name="connsiteX73" fmla="*/ 3540258 w 9662615"/>
              <a:gd name="connsiteY73" fmla="*/ 1516976 h 1592811"/>
              <a:gd name="connsiteX74" fmla="*/ 3534780 w 9662615"/>
              <a:gd name="connsiteY74" fmla="*/ 1522141 h 1592811"/>
              <a:gd name="connsiteX75" fmla="*/ 3504783 w 9662615"/>
              <a:gd name="connsiteY75" fmla="*/ 1526739 h 1592811"/>
              <a:gd name="connsiteX76" fmla="*/ 3430805 w 9662615"/>
              <a:gd name="connsiteY76" fmla="*/ 1542521 h 1592811"/>
              <a:gd name="connsiteX77" fmla="*/ 3292707 w 9662615"/>
              <a:gd name="connsiteY77" fmla="*/ 1520490 h 1592811"/>
              <a:gd name="connsiteX78" fmla="*/ 3187872 w 9662615"/>
              <a:gd name="connsiteY78" fmla="*/ 1519991 h 1592811"/>
              <a:gd name="connsiteX79" fmla="*/ 3148026 w 9662615"/>
              <a:gd name="connsiteY79" fmla="*/ 1524777 h 1592811"/>
              <a:gd name="connsiteX80" fmla="*/ 3092394 w 9662615"/>
              <a:gd name="connsiteY80" fmla="*/ 1528115 h 1592811"/>
              <a:gd name="connsiteX81" fmla="*/ 2994200 w 9662615"/>
              <a:gd name="connsiteY81" fmla="*/ 1537857 h 1592811"/>
              <a:gd name="connsiteX82" fmla="*/ 2862301 w 9662615"/>
              <a:gd name="connsiteY82" fmla="*/ 1544250 h 1592811"/>
              <a:gd name="connsiteX83" fmla="*/ 2766335 w 9662615"/>
              <a:gd name="connsiteY83" fmla="*/ 1527662 h 1592811"/>
              <a:gd name="connsiteX84" fmla="*/ 2757836 w 9662615"/>
              <a:gd name="connsiteY84" fmla="*/ 1531371 h 1592811"/>
              <a:gd name="connsiteX85" fmla="*/ 2691555 w 9662615"/>
              <a:gd name="connsiteY85" fmla="*/ 1530283 h 1592811"/>
              <a:gd name="connsiteX86" fmla="*/ 2491676 w 9662615"/>
              <a:gd name="connsiteY86" fmla="*/ 1500859 h 1592811"/>
              <a:gd name="connsiteX87" fmla="*/ 2378036 w 9662615"/>
              <a:gd name="connsiteY87" fmla="*/ 1520645 h 1592811"/>
              <a:gd name="connsiteX88" fmla="*/ 2284269 w 9662615"/>
              <a:gd name="connsiteY88" fmla="*/ 1503068 h 1592811"/>
              <a:gd name="connsiteX89" fmla="*/ 2207104 w 9662615"/>
              <a:gd name="connsiteY89" fmla="*/ 1508888 h 1592811"/>
              <a:gd name="connsiteX90" fmla="*/ 2149226 w 9662615"/>
              <a:gd name="connsiteY90" fmla="*/ 1523409 h 1592811"/>
              <a:gd name="connsiteX91" fmla="*/ 2084783 w 9662615"/>
              <a:gd name="connsiteY91" fmla="*/ 1524245 h 1592811"/>
              <a:gd name="connsiteX92" fmla="*/ 2070075 w 9662615"/>
              <a:gd name="connsiteY92" fmla="*/ 1511285 h 1592811"/>
              <a:gd name="connsiteX93" fmla="*/ 2001057 w 9662615"/>
              <a:gd name="connsiteY93" fmla="*/ 1516449 h 1592811"/>
              <a:gd name="connsiteX94" fmla="*/ 1896330 w 9662615"/>
              <a:gd name="connsiteY94" fmla="*/ 1525725 h 1592811"/>
              <a:gd name="connsiteX95" fmla="*/ 1835994 w 9662615"/>
              <a:gd name="connsiteY95" fmla="*/ 1527678 h 1592811"/>
              <a:gd name="connsiteX96" fmla="*/ 1671119 w 9662615"/>
              <a:gd name="connsiteY96" fmla="*/ 1536701 h 1592811"/>
              <a:gd name="connsiteX97" fmla="*/ 1601337 w 9662615"/>
              <a:gd name="connsiteY97" fmla="*/ 1548552 h 1592811"/>
              <a:gd name="connsiteX98" fmla="*/ 1407755 w 9662615"/>
              <a:gd name="connsiteY98" fmla="*/ 1571444 h 1592811"/>
              <a:gd name="connsiteX99" fmla="*/ 1271994 w 9662615"/>
              <a:gd name="connsiteY99" fmla="*/ 1579471 h 1592811"/>
              <a:gd name="connsiteX100" fmla="*/ 1249226 w 9662615"/>
              <a:gd name="connsiteY100" fmla="*/ 1583140 h 1592811"/>
              <a:gd name="connsiteX101" fmla="*/ 1181938 w 9662615"/>
              <a:gd name="connsiteY101" fmla="*/ 1592789 h 1592811"/>
              <a:gd name="connsiteX102" fmla="*/ 1091432 w 9662615"/>
              <a:gd name="connsiteY102" fmla="*/ 1571003 h 1592811"/>
              <a:gd name="connsiteX103" fmla="*/ 940355 w 9662615"/>
              <a:gd name="connsiteY103" fmla="*/ 1560638 h 1592811"/>
              <a:gd name="connsiteX104" fmla="*/ 868264 w 9662615"/>
              <a:gd name="connsiteY104" fmla="*/ 1566392 h 1592811"/>
              <a:gd name="connsiteX105" fmla="*/ 792765 w 9662615"/>
              <a:gd name="connsiteY105" fmla="*/ 1563102 h 1592811"/>
              <a:gd name="connsiteX106" fmla="*/ 653153 w 9662615"/>
              <a:gd name="connsiteY106" fmla="*/ 1563516 h 1592811"/>
              <a:gd name="connsiteX107" fmla="*/ 541933 w 9662615"/>
              <a:gd name="connsiteY107" fmla="*/ 1561051 h 1592811"/>
              <a:gd name="connsiteX108" fmla="*/ 472797 w 9662615"/>
              <a:gd name="connsiteY108" fmla="*/ 1568904 h 1592811"/>
              <a:gd name="connsiteX109" fmla="*/ 396059 w 9662615"/>
              <a:gd name="connsiteY109" fmla="*/ 1560970 h 1592811"/>
              <a:gd name="connsiteX110" fmla="*/ 336819 w 9662615"/>
              <a:gd name="connsiteY110" fmla="*/ 1560892 h 1592811"/>
              <a:gd name="connsiteX111" fmla="*/ 267163 w 9662615"/>
              <a:gd name="connsiteY111" fmla="*/ 1531913 h 1592811"/>
              <a:gd name="connsiteX112" fmla="*/ 196644 w 9662615"/>
              <a:gd name="connsiteY112" fmla="*/ 1524565 h 1592811"/>
              <a:gd name="connsiteX113" fmla="*/ 86819 w 9662615"/>
              <a:gd name="connsiteY113" fmla="*/ 1519517 h 1592811"/>
              <a:gd name="connsiteX114" fmla="*/ 53369 w 9662615"/>
              <a:gd name="connsiteY114" fmla="*/ 1516853 h 1592811"/>
              <a:gd name="connsiteX115" fmla="*/ 2359 w 9662615"/>
              <a:gd name="connsiteY115" fmla="*/ 1515247 h 1592811"/>
              <a:gd name="connsiteX116" fmla="*/ 0 w 9662615"/>
              <a:gd name="connsiteY116" fmla="*/ 1514932 h 1592811"/>
              <a:gd name="connsiteX117" fmla="*/ 0 w 9662615"/>
              <a:gd name="connsiteY117" fmla="*/ 0 h 1592811"/>
              <a:gd name="connsiteX0" fmla="*/ 0 w 9662615"/>
              <a:gd name="connsiteY0" fmla="*/ 0 h 1592811"/>
              <a:gd name="connsiteX1" fmla="*/ 9662615 w 9662615"/>
              <a:gd name="connsiteY1" fmla="*/ 0 h 1592811"/>
              <a:gd name="connsiteX2" fmla="*/ 9662615 w 9662615"/>
              <a:gd name="connsiteY2" fmla="*/ 1280346 h 1592811"/>
              <a:gd name="connsiteX3" fmla="*/ 9551077 w 9662615"/>
              <a:gd name="connsiteY3" fmla="*/ 1292033 h 1592811"/>
              <a:gd name="connsiteX4" fmla="*/ 9469546 w 9662615"/>
              <a:gd name="connsiteY4" fmla="*/ 1289837 h 1592811"/>
              <a:gd name="connsiteX5" fmla="*/ 9326260 w 9662615"/>
              <a:gd name="connsiteY5" fmla="*/ 1277155 h 1592811"/>
              <a:gd name="connsiteX6" fmla="*/ 9144767 w 9662615"/>
              <a:gd name="connsiteY6" fmla="*/ 1264120 h 1592811"/>
              <a:gd name="connsiteX7" fmla="*/ 8976400 w 9662615"/>
              <a:gd name="connsiteY7" fmla="*/ 1326661 h 1592811"/>
              <a:gd name="connsiteX8" fmla="*/ 8828711 w 9662615"/>
              <a:gd name="connsiteY8" fmla="*/ 1346394 h 1592811"/>
              <a:gd name="connsiteX9" fmla="*/ 8695953 w 9662615"/>
              <a:gd name="connsiteY9" fmla="*/ 1346784 h 1592811"/>
              <a:gd name="connsiteX10" fmla="*/ 8652191 w 9662615"/>
              <a:gd name="connsiteY10" fmla="*/ 1345903 h 1592811"/>
              <a:gd name="connsiteX11" fmla="*/ 8591582 w 9662615"/>
              <a:gd name="connsiteY11" fmla="*/ 1341666 h 1592811"/>
              <a:gd name="connsiteX12" fmla="*/ 8537336 w 9662615"/>
              <a:gd name="connsiteY12" fmla="*/ 1341684 h 1592811"/>
              <a:gd name="connsiteX13" fmla="*/ 8416849 w 9662615"/>
              <a:gd name="connsiteY13" fmla="*/ 1367085 h 1592811"/>
              <a:gd name="connsiteX14" fmla="*/ 8278355 w 9662615"/>
              <a:gd name="connsiteY14" fmla="*/ 1386569 h 1592811"/>
              <a:gd name="connsiteX15" fmla="*/ 8197961 w 9662615"/>
              <a:gd name="connsiteY15" fmla="*/ 1392804 h 1592811"/>
              <a:gd name="connsiteX16" fmla="*/ 8171196 w 9662615"/>
              <a:gd name="connsiteY16" fmla="*/ 1397216 h 1592811"/>
              <a:gd name="connsiteX17" fmla="*/ 8087910 w 9662615"/>
              <a:gd name="connsiteY17" fmla="*/ 1386449 h 1592811"/>
              <a:gd name="connsiteX18" fmla="*/ 7974579 w 9662615"/>
              <a:gd name="connsiteY18" fmla="*/ 1383439 h 1592811"/>
              <a:gd name="connsiteX19" fmla="*/ 7768351 w 9662615"/>
              <a:gd name="connsiteY19" fmla="*/ 1395051 h 1592811"/>
              <a:gd name="connsiteX20" fmla="*/ 7635985 w 9662615"/>
              <a:gd name="connsiteY20" fmla="*/ 1386363 h 1592811"/>
              <a:gd name="connsiteX21" fmla="*/ 7466069 w 9662615"/>
              <a:gd name="connsiteY21" fmla="*/ 1377654 h 1592811"/>
              <a:gd name="connsiteX22" fmla="*/ 7355642 w 9662615"/>
              <a:gd name="connsiteY22" fmla="*/ 1407761 h 1592811"/>
              <a:gd name="connsiteX23" fmla="*/ 7215220 w 9662615"/>
              <a:gd name="connsiteY23" fmla="*/ 1397856 h 1592811"/>
              <a:gd name="connsiteX24" fmla="*/ 7082147 w 9662615"/>
              <a:gd name="connsiteY24" fmla="*/ 1406113 h 1592811"/>
              <a:gd name="connsiteX25" fmla="*/ 6987129 w 9662615"/>
              <a:gd name="connsiteY25" fmla="*/ 1404834 h 1592811"/>
              <a:gd name="connsiteX26" fmla="*/ 6907567 w 9662615"/>
              <a:gd name="connsiteY26" fmla="*/ 1419149 h 1592811"/>
              <a:gd name="connsiteX27" fmla="*/ 6748428 w 9662615"/>
              <a:gd name="connsiteY27" fmla="*/ 1420308 h 1592811"/>
              <a:gd name="connsiteX28" fmla="*/ 6654257 w 9662615"/>
              <a:gd name="connsiteY28" fmla="*/ 1424143 h 1592811"/>
              <a:gd name="connsiteX29" fmla="*/ 6620123 w 9662615"/>
              <a:gd name="connsiteY29" fmla="*/ 1430535 h 1592811"/>
              <a:gd name="connsiteX30" fmla="*/ 6571355 w 9662615"/>
              <a:gd name="connsiteY30" fmla="*/ 1436144 h 1592811"/>
              <a:gd name="connsiteX31" fmla="*/ 6486557 w 9662615"/>
              <a:gd name="connsiteY31" fmla="*/ 1449861 h 1592811"/>
              <a:gd name="connsiteX32" fmla="*/ 6370419 w 9662615"/>
              <a:gd name="connsiteY32" fmla="*/ 1461649 h 1592811"/>
              <a:gd name="connsiteX33" fmla="*/ 6278839 w 9662615"/>
              <a:gd name="connsiteY33" fmla="*/ 1449160 h 1592811"/>
              <a:gd name="connsiteX34" fmla="*/ 6272455 w 9662615"/>
              <a:gd name="connsiteY34" fmla="*/ 1453191 h 1592811"/>
              <a:gd name="connsiteX35" fmla="*/ 6212659 w 9662615"/>
              <a:gd name="connsiteY35" fmla="*/ 1454850 h 1592811"/>
              <a:gd name="connsiteX36" fmla="*/ 6069317 w 9662615"/>
              <a:gd name="connsiteY36" fmla="*/ 1445838 h 1592811"/>
              <a:gd name="connsiteX37" fmla="*/ 5878477 w 9662615"/>
              <a:gd name="connsiteY37" fmla="*/ 1439180 h 1592811"/>
              <a:gd name="connsiteX38" fmla="*/ 5838387 w 9662615"/>
              <a:gd name="connsiteY38" fmla="*/ 1444679 h 1592811"/>
              <a:gd name="connsiteX39" fmla="*/ 5771136 w 9662615"/>
              <a:gd name="connsiteY39" fmla="*/ 1453639 h 1592811"/>
              <a:gd name="connsiteX40" fmla="*/ 5724081 w 9662615"/>
              <a:gd name="connsiteY40" fmla="*/ 1470431 h 1592811"/>
              <a:gd name="connsiteX41" fmla="*/ 5666577 w 9662615"/>
              <a:gd name="connsiteY41" fmla="*/ 1473921 h 1592811"/>
              <a:gd name="connsiteX42" fmla="*/ 5649068 w 9662615"/>
              <a:gd name="connsiteY42" fmla="*/ 1461676 h 1592811"/>
              <a:gd name="connsiteX43" fmla="*/ 5588902 w 9662615"/>
              <a:gd name="connsiteY43" fmla="*/ 1469647 h 1592811"/>
              <a:gd name="connsiteX44" fmla="*/ 5498090 w 9662615"/>
              <a:gd name="connsiteY44" fmla="*/ 1483173 h 1592811"/>
              <a:gd name="connsiteX45" fmla="*/ 5444641 w 9662615"/>
              <a:gd name="connsiteY45" fmla="*/ 1487602 h 1592811"/>
              <a:gd name="connsiteX46" fmla="*/ 5299812 w 9662615"/>
              <a:gd name="connsiteY46" fmla="*/ 1503362 h 1592811"/>
              <a:gd name="connsiteX47" fmla="*/ 5245752 w 9662615"/>
              <a:gd name="connsiteY47" fmla="*/ 1520612 h 1592811"/>
              <a:gd name="connsiteX48" fmla="*/ 5177807 w 9662615"/>
              <a:gd name="connsiteY48" fmla="*/ 1526802 h 1592811"/>
              <a:gd name="connsiteX49" fmla="*/ 5113910 w 9662615"/>
              <a:gd name="connsiteY49" fmla="*/ 1533205 h 1592811"/>
              <a:gd name="connsiteX50" fmla="*/ 5059484 w 9662615"/>
              <a:gd name="connsiteY50" fmla="*/ 1546802 h 1592811"/>
              <a:gd name="connsiteX51" fmla="*/ 5038524 w 9662615"/>
              <a:gd name="connsiteY51" fmla="*/ 1545675 h 1592811"/>
              <a:gd name="connsiteX52" fmla="*/ 5026564 w 9662615"/>
              <a:gd name="connsiteY52" fmla="*/ 1545376 h 1592811"/>
              <a:gd name="connsiteX53" fmla="*/ 4969433 w 9662615"/>
              <a:gd name="connsiteY53" fmla="*/ 1550865 h 1592811"/>
              <a:gd name="connsiteX54" fmla="*/ 4871726 w 9662615"/>
              <a:gd name="connsiteY54" fmla="*/ 1570584 h 1592811"/>
              <a:gd name="connsiteX55" fmla="*/ 4843267 w 9662615"/>
              <a:gd name="connsiteY55" fmla="*/ 1561459 h 1592811"/>
              <a:gd name="connsiteX56" fmla="*/ 4821058 w 9662615"/>
              <a:gd name="connsiteY56" fmla="*/ 1553078 h 1592811"/>
              <a:gd name="connsiteX57" fmla="*/ 4791466 w 9662615"/>
              <a:gd name="connsiteY57" fmla="*/ 1561324 h 1592811"/>
              <a:gd name="connsiteX58" fmla="*/ 4784247 w 9662615"/>
              <a:gd name="connsiteY58" fmla="*/ 1562342 h 1592811"/>
              <a:gd name="connsiteX59" fmla="*/ 4739309 w 9662615"/>
              <a:gd name="connsiteY59" fmla="*/ 1553948 h 1592811"/>
              <a:gd name="connsiteX60" fmla="*/ 4697562 w 9662615"/>
              <a:gd name="connsiteY60" fmla="*/ 1551206 h 1592811"/>
              <a:gd name="connsiteX61" fmla="*/ 4650737 w 9662615"/>
              <a:gd name="connsiteY61" fmla="*/ 1537381 h 1592811"/>
              <a:gd name="connsiteX62" fmla="*/ 4583150 w 9662615"/>
              <a:gd name="connsiteY62" fmla="*/ 1529064 h 1592811"/>
              <a:gd name="connsiteX63" fmla="*/ 4521734 w 9662615"/>
              <a:gd name="connsiteY63" fmla="*/ 1529359 h 1592811"/>
              <a:gd name="connsiteX64" fmla="*/ 4382398 w 9662615"/>
              <a:gd name="connsiteY64" fmla="*/ 1534108 h 1592811"/>
              <a:gd name="connsiteX65" fmla="*/ 4221826 w 9662615"/>
              <a:gd name="connsiteY65" fmla="*/ 1500972 h 1592811"/>
              <a:gd name="connsiteX66" fmla="*/ 4096601 w 9662615"/>
              <a:gd name="connsiteY66" fmla="*/ 1521563 h 1592811"/>
              <a:gd name="connsiteX67" fmla="*/ 4002441 w 9662615"/>
              <a:gd name="connsiteY67" fmla="*/ 1528912 h 1592811"/>
              <a:gd name="connsiteX68" fmla="*/ 3833906 w 9662615"/>
              <a:gd name="connsiteY68" fmla="*/ 1516637 h 1592811"/>
              <a:gd name="connsiteX69" fmla="*/ 3763845 w 9662615"/>
              <a:gd name="connsiteY69" fmla="*/ 1501782 h 1592811"/>
              <a:gd name="connsiteX70" fmla="*/ 3641778 w 9662615"/>
              <a:gd name="connsiteY70" fmla="*/ 1505446 h 1592811"/>
              <a:gd name="connsiteX71" fmla="*/ 3565233 w 9662615"/>
              <a:gd name="connsiteY71" fmla="*/ 1515122 h 1592811"/>
              <a:gd name="connsiteX72" fmla="*/ 3560267 w 9662615"/>
              <a:gd name="connsiteY72" fmla="*/ 1516288 h 1592811"/>
              <a:gd name="connsiteX73" fmla="*/ 3540258 w 9662615"/>
              <a:gd name="connsiteY73" fmla="*/ 1516976 h 1592811"/>
              <a:gd name="connsiteX74" fmla="*/ 3534780 w 9662615"/>
              <a:gd name="connsiteY74" fmla="*/ 1522141 h 1592811"/>
              <a:gd name="connsiteX75" fmla="*/ 3504783 w 9662615"/>
              <a:gd name="connsiteY75" fmla="*/ 1526739 h 1592811"/>
              <a:gd name="connsiteX76" fmla="*/ 3430805 w 9662615"/>
              <a:gd name="connsiteY76" fmla="*/ 1542521 h 1592811"/>
              <a:gd name="connsiteX77" fmla="*/ 3292707 w 9662615"/>
              <a:gd name="connsiteY77" fmla="*/ 1520490 h 1592811"/>
              <a:gd name="connsiteX78" fmla="*/ 3187872 w 9662615"/>
              <a:gd name="connsiteY78" fmla="*/ 1519991 h 1592811"/>
              <a:gd name="connsiteX79" fmla="*/ 3148026 w 9662615"/>
              <a:gd name="connsiteY79" fmla="*/ 1524777 h 1592811"/>
              <a:gd name="connsiteX80" fmla="*/ 3092394 w 9662615"/>
              <a:gd name="connsiteY80" fmla="*/ 1528115 h 1592811"/>
              <a:gd name="connsiteX81" fmla="*/ 2994200 w 9662615"/>
              <a:gd name="connsiteY81" fmla="*/ 1537857 h 1592811"/>
              <a:gd name="connsiteX82" fmla="*/ 2862301 w 9662615"/>
              <a:gd name="connsiteY82" fmla="*/ 1544250 h 1592811"/>
              <a:gd name="connsiteX83" fmla="*/ 2766335 w 9662615"/>
              <a:gd name="connsiteY83" fmla="*/ 1527662 h 1592811"/>
              <a:gd name="connsiteX84" fmla="*/ 2757836 w 9662615"/>
              <a:gd name="connsiteY84" fmla="*/ 1531371 h 1592811"/>
              <a:gd name="connsiteX85" fmla="*/ 2691555 w 9662615"/>
              <a:gd name="connsiteY85" fmla="*/ 1530283 h 1592811"/>
              <a:gd name="connsiteX86" fmla="*/ 2491676 w 9662615"/>
              <a:gd name="connsiteY86" fmla="*/ 1500859 h 1592811"/>
              <a:gd name="connsiteX87" fmla="*/ 2378036 w 9662615"/>
              <a:gd name="connsiteY87" fmla="*/ 1520645 h 1592811"/>
              <a:gd name="connsiteX88" fmla="*/ 2284269 w 9662615"/>
              <a:gd name="connsiteY88" fmla="*/ 1503068 h 1592811"/>
              <a:gd name="connsiteX89" fmla="*/ 2207104 w 9662615"/>
              <a:gd name="connsiteY89" fmla="*/ 1508888 h 1592811"/>
              <a:gd name="connsiteX90" fmla="*/ 2149226 w 9662615"/>
              <a:gd name="connsiteY90" fmla="*/ 1523409 h 1592811"/>
              <a:gd name="connsiteX91" fmla="*/ 2084783 w 9662615"/>
              <a:gd name="connsiteY91" fmla="*/ 1524245 h 1592811"/>
              <a:gd name="connsiteX92" fmla="*/ 2070075 w 9662615"/>
              <a:gd name="connsiteY92" fmla="*/ 1511285 h 1592811"/>
              <a:gd name="connsiteX93" fmla="*/ 2001057 w 9662615"/>
              <a:gd name="connsiteY93" fmla="*/ 1516449 h 1592811"/>
              <a:gd name="connsiteX94" fmla="*/ 1896330 w 9662615"/>
              <a:gd name="connsiteY94" fmla="*/ 1525725 h 1592811"/>
              <a:gd name="connsiteX95" fmla="*/ 1835994 w 9662615"/>
              <a:gd name="connsiteY95" fmla="*/ 1527678 h 1592811"/>
              <a:gd name="connsiteX96" fmla="*/ 1671119 w 9662615"/>
              <a:gd name="connsiteY96" fmla="*/ 1536701 h 1592811"/>
              <a:gd name="connsiteX97" fmla="*/ 1601337 w 9662615"/>
              <a:gd name="connsiteY97" fmla="*/ 1548552 h 1592811"/>
              <a:gd name="connsiteX98" fmla="*/ 1407755 w 9662615"/>
              <a:gd name="connsiteY98" fmla="*/ 1571444 h 1592811"/>
              <a:gd name="connsiteX99" fmla="*/ 1291872 w 9662615"/>
              <a:gd name="connsiteY99" fmla="*/ 1579471 h 1592811"/>
              <a:gd name="connsiteX100" fmla="*/ 1249226 w 9662615"/>
              <a:gd name="connsiteY100" fmla="*/ 1583140 h 1592811"/>
              <a:gd name="connsiteX101" fmla="*/ 1181938 w 9662615"/>
              <a:gd name="connsiteY101" fmla="*/ 1592789 h 1592811"/>
              <a:gd name="connsiteX102" fmla="*/ 1091432 w 9662615"/>
              <a:gd name="connsiteY102" fmla="*/ 1571003 h 1592811"/>
              <a:gd name="connsiteX103" fmla="*/ 940355 w 9662615"/>
              <a:gd name="connsiteY103" fmla="*/ 1560638 h 1592811"/>
              <a:gd name="connsiteX104" fmla="*/ 868264 w 9662615"/>
              <a:gd name="connsiteY104" fmla="*/ 1566392 h 1592811"/>
              <a:gd name="connsiteX105" fmla="*/ 792765 w 9662615"/>
              <a:gd name="connsiteY105" fmla="*/ 1563102 h 1592811"/>
              <a:gd name="connsiteX106" fmla="*/ 653153 w 9662615"/>
              <a:gd name="connsiteY106" fmla="*/ 1563516 h 1592811"/>
              <a:gd name="connsiteX107" fmla="*/ 541933 w 9662615"/>
              <a:gd name="connsiteY107" fmla="*/ 1561051 h 1592811"/>
              <a:gd name="connsiteX108" fmla="*/ 472797 w 9662615"/>
              <a:gd name="connsiteY108" fmla="*/ 1568904 h 1592811"/>
              <a:gd name="connsiteX109" fmla="*/ 396059 w 9662615"/>
              <a:gd name="connsiteY109" fmla="*/ 1560970 h 1592811"/>
              <a:gd name="connsiteX110" fmla="*/ 336819 w 9662615"/>
              <a:gd name="connsiteY110" fmla="*/ 1560892 h 1592811"/>
              <a:gd name="connsiteX111" fmla="*/ 267163 w 9662615"/>
              <a:gd name="connsiteY111" fmla="*/ 1531913 h 1592811"/>
              <a:gd name="connsiteX112" fmla="*/ 196644 w 9662615"/>
              <a:gd name="connsiteY112" fmla="*/ 1524565 h 1592811"/>
              <a:gd name="connsiteX113" fmla="*/ 86819 w 9662615"/>
              <a:gd name="connsiteY113" fmla="*/ 1519517 h 1592811"/>
              <a:gd name="connsiteX114" fmla="*/ 53369 w 9662615"/>
              <a:gd name="connsiteY114" fmla="*/ 1516853 h 1592811"/>
              <a:gd name="connsiteX115" fmla="*/ 2359 w 9662615"/>
              <a:gd name="connsiteY115" fmla="*/ 1515247 h 1592811"/>
              <a:gd name="connsiteX116" fmla="*/ 0 w 9662615"/>
              <a:gd name="connsiteY116" fmla="*/ 1514932 h 1592811"/>
              <a:gd name="connsiteX117" fmla="*/ 0 w 9662615"/>
              <a:gd name="connsiteY117" fmla="*/ 0 h 1592811"/>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504783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601337 w 9662615"/>
              <a:gd name="connsiteY97" fmla="*/ 1548552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504783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34780 w 9662615"/>
              <a:gd name="connsiteY74" fmla="*/ 1522141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565233 w 9662615"/>
              <a:gd name="connsiteY71" fmla="*/ 1515122 h 1603018"/>
              <a:gd name="connsiteX72" fmla="*/ 3560267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612941 w 9662615"/>
              <a:gd name="connsiteY71" fmla="*/ 1411755 h 1603018"/>
              <a:gd name="connsiteX72" fmla="*/ 3560267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41778 w 9662615"/>
              <a:gd name="connsiteY70" fmla="*/ 1505446 h 1603018"/>
              <a:gd name="connsiteX71" fmla="*/ 3612941 w 9662615"/>
              <a:gd name="connsiteY71" fmla="*/ 141175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12941 w 9662615"/>
              <a:gd name="connsiteY71" fmla="*/ 141175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491676 w 9662615"/>
              <a:gd name="connsiteY86" fmla="*/ 1500859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284269 w 9662615"/>
              <a:gd name="connsiteY88" fmla="*/ 1503068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07104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49226 w 9662615"/>
              <a:gd name="connsiteY90" fmla="*/ 1523409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08478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70075 w 9662615"/>
              <a:gd name="connsiteY92" fmla="*/ 1511285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46221 w 9662615"/>
              <a:gd name="connsiteY92" fmla="*/ 1523212 h 1603018"/>
              <a:gd name="connsiteX93" fmla="*/ 2001057 w 9662615"/>
              <a:gd name="connsiteY93" fmla="*/ 1516449 h 1603018"/>
              <a:gd name="connsiteX94" fmla="*/ 1896330 w 9662615"/>
              <a:gd name="connsiteY94" fmla="*/ 1525725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 name="connsiteX0" fmla="*/ 0 w 9662615"/>
              <a:gd name="connsiteY0" fmla="*/ 0 h 1603018"/>
              <a:gd name="connsiteX1" fmla="*/ 9662615 w 9662615"/>
              <a:gd name="connsiteY1" fmla="*/ 0 h 1603018"/>
              <a:gd name="connsiteX2" fmla="*/ 9662615 w 9662615"/>
              <a:gd name="connsiteY2" fmla="*/ 1280346 h 1603018"/>
              <a:gd name="connsiteX3" fmla="*/ 9551077 w 9662615"/>
              <a:gd name="connsiteY3" fmla="*/ 1292033 h 1603018"/>
              <a:gd name="connsiteX4" fmla="*/ 9469546 w 9662615"/>
              <a:gd name="connsiteY4" fmla="*/ 1289837 h 1603018"/>
              <a:gd name="connsiteX5" fmla="*/ 9326260 w 9662615"/>
              <a:gd name="connsiteY5" fmla="*/ 1277155 h 1603018"/>
              <a:gd name="connsiteX6" fmla="*/ 9144767 w 9662615"/>
              <a:gd name="connsiteY6" fmla="*/ 1264120 h 1603018"/>
              <a:gd name="connsiteX7" fmla="*/ 8976400 w 9662615"/>
              <a:gd name="connsiteY7" fmla="*/ 1326661 h 1603018"/>
              <a:gd name="connsiteX8" fmla="*/ 8828711 w 9662615"/>
              <a:gd name="connsiteY8" fmla="*/ 1346394 h 1603018"/>
              <a:gd name="connsiteX9" fmla="*/ 8695953 w 9662615"/>
              <a:gd name="connsiteY9" fmla="*/ 1346784 h 1603018"/>
              <a:gd name="connsiteX10" fmla="*/ 8652191 w 9662615"/>
              <a:gd name="connsiteY10" fmla="*/ 1345903 h 1603018"/>
              <a:gd name="connsiteX11" fmla="*/ 8591582 w 9662615"/>
              <a:gd name="connsiteY11" fmla="*/ 1341666 h 1603018"/>
              <a:gd name="connsiteX12" fmla="*/ 8537336 w 9662615"/>
              <a:gd name="connsiteY12" fmla="*/ 1341684 h 1603018"/>
              <a:gd name="connsiteX13" fmla="*/ 8416849 w 9662615"/>
              <a:gd name="connsiteY13" fmla="*/ 1367085 h 1603018"/>
              <a:gd name="connsiteX14" fmla="*/ 8278355 w 9662615"/>
              <a:gd name="connsiteY14" fmla="*/ 1386569 h 1603018"/>
              <a:gd name="connsiteX15" fmla="*/ 8197961 w 9662615"/>
              <a:gd name="connsiteY15" fmla="*/ 1392804 h 1603018"/>
              <a:gd name="connsiteX16" fmla="*/ 8171196 w 9662615"/>
              <a:gd name="connsiteY16" fmla="*/ 1397216 h 1603018"/>
              <a:gd name="connsiteX17" fmla="*/ 8087910 w 9662615"/>
              <a:gd name="connsiteY17" fmla="*/ 1386449 h 1603018"/>
              <a:gd name="connsiteX18" fmla="*/ 7974579 w 9662615"/>
              <a:gd name="connsiteY18" fmla="*/ 1383439 h 1603018"/>
              <a:gd name="connsiteX19" fmla="*/ 7768351 w 9662615"/>
              <a:gd name="connsiteY19" fmla="*/ 1395051 h 1603018"/>
              <a:gd name="connsiteX20" fmla="*/ 7635985 w 9662615"/>
              <a:gd name="connsiteY20" fmla="*/ 1386363 h 1603018"/>
              <a:gd name="connsiteX21" fmla="*/ 7466069 w 9662615"/>
              <a:gd name="connsiteY21" fmla="*/ 1377654 h 1603018"/>
              <a:gd name="connsiteX22" fmla="*/ 7355642 w 9662615"/>
              <a:gd name="connsiteY22" fmla="*/ 1407761 h 1603018"/>
              <a:gd name="connsiteX23" fmla="*/ 7215220 w 9662615"/>
              <a:gd name="connsiteY23" fmla="*/ 1397856 h 1603018"/>
              <a:gd name="connsiteX24" fmla="*/ 7082147 w 9662615"/>
              <a:gd name="connsiteY24" fmla="*/ 1406113 h 1603018"/>
              <a:gd name="connsiteX25" fmla="*/ 6987129 w 9662615"/>
              <a:gd name="connsiteY25" fmla="*/ 1404834 h 1603018"/>
              <a:gd name="connsiteX26" fmla="*/ 6907567 w 9662615"/>
              <a:gd name="connsiteY26" fmla="*/ 1419149 h 1603018"/>
              <a:gd name="connsiteX27" fmla="*/ 6748428 w 9662615"/>
              <a:gd name="connsiteY27" fmla="*/ 1420308 h 1603018"/>
              <a:gd name="connsiteX28" fmla="*/ 6654257 w 9662615"/>
              <a:gd name="connsiteY28" fmla="*/ 1424143 h 1603018"/>
              <a:gd name="connsiteX29" fmla="*/ 6620123 w 9662615"/>
              <a:gd name="connsiteY29" fmla="*/ 1430535 h 1603018"/>
              <a:gd name="connsiteX30" fmla="*/ 6571355 w 9662615"/>
              <a:gd name="connsiteY30" fmla="*/ 1436144 h 1603018"/>
              <a:gd name="connsiteX31" fmla="*/ 6486557 w 9662615"/>
              <a:gd name="connsiteY31" fmla="*/ 1449861 h 1603018"/>
              <a:gd name="connsiteX32" fmla="*/ 6370419 w 9662615"/>
              <a:gd name="connsiteY32" fmla="*/ 1461649 h 1603018"/>
              <a:gd name="connsiteX33" fmla="*/ 6278839 w 9662615"/>
              <a:gd name="connsiteY33" fmla="*/ 1449160 h 1603018"/>
              <a:gd name="connsiteX34" fmla="*/ 6272455 w 9662615"/>
              <a:gd name="connsiteY34" fmla="*/ 1453191 h 1603018"/>
              <a:gd name="connsiteX35" fmla="*/ 6212659 w 9662615"/>
              <a:gd name="connsiteY35" fmla="*/ 1454850 h 1603018"/>
              <a:gd name="connsiteX36" fmla="*/ 6069317 w 9662615"/>
              <a:gd name="connsiteY36" fmla="*/ 1445838 h 1603018"/>
              <a:gd name="connsiteX37" fmla="*/ 5878477 w 9662615"/>
              <a:gd name="connsiteY37" fmla="*/ 1439180 h 1603018"/>
              <a:gd name="connsiteX38" fmla="*/ 5838387 w 9662615"/>
              <a:gd name="connsiteY38" fmla="*/ 1444679 h 1603018"/>
              <a:gd name="connsiteX39" fmla="*/ 5771136 w 9662615"/>
              <a:gd name="connsiteY39" fmla="*/ 1453639 h 1603018"/>
              <a:gd name="connsiteX40" fmla="*/ 5724081 w 9662615"/>
              <a:gd name="connsiteY40" fmla="*/ 1470431 h 1603018"/>
              <a:gd name="connsiteX41" fmla="*/ 5666577 w 9662615"/>
              <a:gd name="connsiteY41" fmla="*/ 1473921 h 1603018"/>
              <a:gd name="connsiteX42" fmla="*/ 5649068 w 9662615"/>
              <a:gd name="connsiteY42" fmla="*/ 1461676 h 1603018"/>
              <a:gd name="connsiteX43" fmla="*/ 5588902 w 9662615"/>
              <a:gd name="connsiteY43" fmla="*/ 1469647 h 1603018"/>
              <a:gd name="connsiteX44" fmla="*/ 5498090 w 9662615"/>
              <a:gd name="connsiteY44" fmla="*/ 1483173 h 1603018"/>
              <a:gd name="connsiteX45" fmla="*/ 5444641 w 9662615"/>
              <a:gd name="connsiteY45" fmla="*/ 1487602 h 1603018"/>
              <a:gd name="connsiteX46" fmla="*/ 5299812 w 9662615"/>
              <a:gd name="connsiteY46" fmla="*/ 1503362 h 1603018"/>
              <a:gd name="connsiteX47" fmla="*/ 5245752 w 9662615"/>
              <a:gd name="connsiteY47" fmla="*/ 1520612 h 1603018"/>
              <a:gd name="connsiteX48" fmla="*/ 5177807 w 9662615"/>
              <a:gd name="connsiteY48" fmla="*/ 1526802 h 1603018"/>
              <a:gd name="connsiteX49" fmla="*/ 5113910 w 9662615"/>
              <a:gd name="connsiteY49" fmla="*/ 1533205 h 1603018"/>
              <a:gd name="connsiteX50" fmla="*/ 5059484 w 9662615"/>
              <a:gd name="connsiteY50" fmla="*/ 1546802 h 1603018"/>
              <a:gd name="connsiteX51" fmla="*/ 5038524 w 9662615"/>
              <a:gd name="connsiteY51" fmla="*/ 1545675 h 1603018"/>
              <a:gd name="connsiteX52" fmla="*/ 5026564 w 9662615"/>
              <a:gd name="connsiteY52" fmla="*/ 1545376 h 1603018"/>
              <a:gd name="connsiteX53" fmla="*/ 4969433 w 9662615"/>
              <a:gd name="connsiteY53" fmla="*/ 1550865 h 1603018"/>
              <a:gd name="connsiteX54" fmla="*/ 4871726 w 9662615"/>
              <a:gd name="connsiteY54" fmla="*/ 1570584 h 1603018"/>
              <a:gd name="connsiteX55" fmla="*/ 4843267 w 9662615"/>
              <a:gd name="connsiteY55" fmla="*/ 1561459 h 1603018"/>
              <a:gd name="connsiteX56" fmla="*/ 4821058 w 9662615"/>
              <a:gd name="connsiteY56" fmla="*/ 1553078 h 1603018"/>
              <a:gd name="connsiteX57" fmla="*/ 4791466 w 9662615"/>
              <a:gd name="connsiteY57" fmla="*/ 1561324 h 1603018"/>
              <a:gd name="connsiteX58" fmla="*/ 4784247 w 9662615"/>
              <a:gd name="connsiteY58" fmla="*/ 1562342 h 1603018"/>
              <a:gd name="connsiteX59" fmla="*/ 4739309 w 9662615"/>
              <a:gd name="connsiteY59" fmla="*/ 1553948 h 1603018"/>
              <a:gd name="connsiteX60" fmla="*/ 4697562 w 9662615"/>
              <a:gd name="connsiteY60" fmla="*/ 1551206 h 1603018"/>
              <a:gd name="connsiteX61" fmla="*/ 4650737 w 9662615"/>
              <a:gd name="connsiteY61" fmla="*/ 1537381 h 1603018"/>
              <a:gd name="connsiteX62" fmla="*/ 4583150 w 9662615"/>
              <a:gd name="connsiteY62" fmla="*/ 1529064 h 1603018"/>
              <a:gd name="connsiteX63" fmla="*/ 4521734 w 9662615"/>
              <a:gd name="connsiteY63" fmla="*/ 1529359 h 1603018"/>
              <a:gd name="connsiteX64" fmla="*/ 4382398 w 9662615"/>
              <a:gd name="connsiteY64" fmla="*/ 1534108 h 1603018"/>
              <a:gd name="connsiteX65" fmla="*/ 4221826 w 9662615"/>
              <a:gd name="connsiteY65" fmla="*/ 1500972 h 1603018"/>
              <a:gd name="connsiteX66" fmla="*/ 4096601 w 9662615"/>
              <a:gd name="connsiteY66" fmla="*/ 1521563 h 1603018"/>
              <a:gd name="connsiteX67" fmla="*/ 4002441 w 9662615"/>
              <a:gd name="connsiteY67" fmla="*/ 1528912 h 1603018"/>
              <a:gd name="connsiteX68" fmla="*/ 3833906 w 9662615"/>
              <a:gd name="connsiteY68" fmla="*/ 1516637 h 1603018"/>
              <a:gd name="connsiteX69" fmla="*/ 3763845 w 9662615"/>
              <a:gd name="connsiteY69" fmla="*/ 1501782 h 1603018"/>
              <a:gd name="connsiteX70" fmla="*/ 3673583 w 9662615"/>
              <a:gd name="connsiteY70" fmla="*/ 1501471 h 1603018"/>
              <a:gd name="connsiteX71" fmla="*/ 3640771 w 9662615"/>
              <a:gd name="connsiteY71" fmla="*/ 1531025 h 1603018"/>
              <a:gd name="connsiteX72" fmla="*/ 3576170 w 9662615"/>
              <a:gd name="connsiteY72" fmla="*/ 1516288 h 1603018"/>
              <a:gd name="connsiteX73" fmla="*/ 3540258 w 9662615"/>
              <a:gd name="connsiteY73" fmla="*/ 1516976 h 1603018"/>
              <a:gd name="connsiteX74" fmla="*/ 3522853 w 9662615"/>
              <a:gd name="connsiteY74" fmla="*/ 1538044 h 1603018"/>
              <a:gd name="connsiteX75" fmla="*/ 3480929 w 9662615"/>
              <a:gd name="connsiteY75" fmla="*/ 1526739 h 1603018"/>
              <a:gd name="connsiteX76" fmla="*/ 3430805 w 9662615"/>
              <a:gd name="connsiteY76" fmla="*/ 1542521 h 1603018"/>
              <a:gd name="connsiteX77" fmla="*/ 3292707 w 9662615"/>
              <a:gd name="connsiteY77" fmla="*/ 1520490 h 1603018"/>
              <a:gd name="connsiteX78" fmla="*/ 3187872 w 9662615"/>
              <a:gd name="connsiteY78" fmla="*/ 1519991 h 1603018"/>
              <a:gd name="connsiteX79" fmla="*/ 3148026 w 9662615"/>
              <a:gd name="connsiteY79" fmla="*/ 1524777 h 1603018"/>
              <a:gd name="connsiteX80" fmla="*/ 3092394 w 9662615"/>
              <a:gd name="connsiteY80" fmla="*/ 1528115 h 1603018"/>
              <a:gd name="connsiteX81" fmla="*/ 2994200 w 9662615"/>
              <a:gd name="connsiteY81" fmla="*/ 1537857 h 1603018"/>
              <a:gd name="connsiteX82" fmla="*/ 2862301 w 9662615"/>
              <a:gd name="connsiteY82" fmla="*/ 1544250 h 1603018"/>
              <a:gd name="connsiteX83" fmla="*/ 2766335 w 9662615"/>
              <a:gd name="connsiteY83" fmla="*/ 1527662 h 1603018"/>
              <a:gd name="connsiteX84" fmla="*/ 2757836 w 9662615"/>
              <a:gd name="connsiteY84" fmla="*/ 1531371 h 1603018"/>
              <a:gd name="connsiteX85" fmla="*/ 2691555 w 9662615"/>
              <a:gd name="connsiteY85" fmla="*/ 1530283 h 1603018"/>
              <a:gd name="connsiteX86" fmla="*/ 2539383 w 9662615"/>
              <a:gd name="connsiteY86" fmla="*/ 1504835 h 1603018"/>
              <a:gd name="connsiteX87" fmla="*/ 2378036 w 9662615"/>
              <a:gd name="connsiteY87" fmla="*/ 1520645 h 1603018"/>
              <a:gd name="connsiteX88" fmla="*/ 2320049 w 9662615"/>
              <a:gd name="connsiteY88" fmla="*/ 1511019 h 1603018"/>
              <a:gd name="connsiteX89" fmla="*/ 2238909 w 9662615"/>
              <a:gd name="connsiteY89" fmla="*/ 1508888 h 1603018"/>
              <a:gd name="connsiteX90" fmla="*/ 2181031 w 9662615"/>
              <a:gd name="connsiteY90" fmla="*/ 1531361 h 1603018"/>
              <a:gd name="connsiteX91" fmla="*/ 2112613 w 9662615"/>
              <a:gd name="connsiteY91" fmla="*/ 1524245 h 1603018"/>
              <a:gd name="connsiteX92" fmla="*/ 2046221 w 9662615"/>
              <a:gd name="connsiteY92" fmla="*/ 1523212 h 1603018"/>
              <a:gd name="connsiteX93" fmla="*/ 2001057 w 9662615"/>
              <a:gd name="connsiteY93" fmla="*/ 1516449 h 1603018"/>
              <a:gd name="connsiteX94" fmla="*/ 1920184 w 9662615"/>
              <a:gd name="connsiteY94" fmla="*/ 1533676 h 1603018"/>
              <a:gd name="connsiteX95" fmla="*/ 1835994 w 9662615"/>
              <a:gd name="connsiteY95" fmla="*/ 1527678 h 1603018"/>
              <a:gd name="connsiteX96" fmla="*/ 1671119 w 9662615"/>
              <a:gd name="connsiteY96" fmla="*/ 1536701 h 1603018"/>
              <a:gd name="connsiteX97" fmla="*/ 1565556 w 9662615"/>
              <a:gd name="connsiteY97" fmla="*/ 1556503 h 1603018"/>
              <a:gd name="connsiteX98" fmla="*/ 1407755 w 9662615"/>
              <a:gd name="connsiteY98" fmla="*/ 1571444 h 1603018"/>
              <a:gd name="connsiteX99" fmla="*/ 1291872 w 9662615"/>
              <a:gd name="connsiteY99" fmla="*/ 1579471 h 1603018"/>
              <a:gd name="connsiteX100" fmla="*/ 1245251 w 9662615"/>
              <a:gd name="connsiteY100" fmla="*/ 1603018 h 1603018"/>
              <a:gd name="connsiteX101" fmla="*/ 1181938 w 9662615"/>
              <a:gd name="connsiteY101" fmla="*/ 1592789 h 1603018"/>
              <a:gd name="connsiteX102" fmla="*/ 1091432 w 9662615"/>
              <a:gd name="connsiteY102" fmla="*/ 1571003 h 1603018"/>
              <a:gd name="connsiteX103" fmla="*/ 940355 w 9662615"/>
              <a:gd name="connsiteY103" fmla="*/ 1560638 h 1603018"/>
              <a:gd name="connsiteX104" fmla="*/ 868264 w 9662615"/>
              <a:gd name="connsiteY104" fmla="*/ 1566392 h 1603018"/>
              <a:gd name="connsiteX105" fmla="*/ 792765 w 9662615"/>
              <a:gd name="connsiteY105" fmla="*/ 1563102 h 1603018"/>
              <a:gd name="connsiteX106" fmla="*/ 653153 w 9662615"/>
              <a:gd name="connsiteY106" fmla="*/ 1563516 h 1603018"/>
              <a:gd name="connsiteX107" fmla="*/ 541933 w 9662615"/>
              <a:gd name="connsiteY107" fmla="*/ 1561051 h 1603018"/>
              <a:gd name="connsiteX108" fmla="*/ 472797 w 9662615"/>
              <a:gd name="connsiteY108" fmla="*/ 1568904 h 1603018"/>
              <a:gd name="connsiteX109" fmla="*/ 396059 w 9662615"/>
              <a:gd name="connsiteY109" fmla="*/ 1560970 h 1603018"/>
              <a:gd name="connsiteX110" fmla="*/ 336819 w 9662615"/>
              <a:gd name="connsiteY110" fmla="*/ 1560892 h 1603018"/>
              <a:gd name="connsiteX111" fmla="*/ 267163 w 9662615"/>
              <a:gd name="connsiteY111" fmla="*/ 1531913 h 1603018"/>
              <a:gd name="connsiteX112" fmla="*/ 196644 w 9662615"/>
              <a:gd name="connsiteY112" fmla="*/ 1524565 h 1603018"/>
              <a:gd name="connsiteX113" fmla="*/ 86819 w 9662615"/>
              <a:gd name="connsiteY113" fmla="*/ 1519517 h 1603018"/>
              <a:gd name="connsiteX114" fmla="*/ 53369 w 9662615"/>
              <a:gd name="connsiteY114" fmla="*/ 1516853 h 1603018"/>
              <a:gd name="connsiteX115" fmla="*/ 2359 w 9662615"/>
              <a:gd name="connsiteY115" fmla="*/ 1515247 h 1603018"/>
              <a:gd name="connsiteX116" fmla="*/ 0 w 9662615"/>
              <a:gd name="connsiteY116" fmla="*/ 1514932 h 1603018"/>
              <a:gd name="connsiteX117" fmla="*/ 0 w 9662615"/>
              <a:gd name="connsiteY117" fmla="*/ 0 h 1603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9662615" h="1603018">
                <a:moveTo>
                  <a:pt x="0" y="0"/>
                </a:moveTo>
                <a:lnTo>
                  <a:pt x="9662615" y="0"/>
                </a:lnTo>
                <a:lnTo>
                  <a:pt x="9662615" y="1280346"/>
                </a:lnTo>
                <a:lnTo>
                  <a:pt x="9551077" y="1292033"/>
                </a:lnTo>
                <a:cubicBezTo>
                  <a:pt x="9489925" y="1291588"/>
                  <a:pt x="9543615" y="1296257"/>
                  <a:pt x="9469546" y="1289837"/>
                </a:cubicBezTo>
                <a:cubicBezTo>
                  <a:pt x="9413040" y="1331485"/>
                  <a:pt x="9340031" y="1268376"/>
                  <a:pt x="9326260" y="1277155"/>
                </a:cubicBezTo>
                <a:cubicBezTo>
                  <a:pt x="9234251" y="1284900"/>
                  <a:pt x="9225377" y="1258935"/>
                  <a:pt x="9144767" y="1264120"/>
                </a:cubicBezTo>
                <a:cubicBezTo>
                  <a:pt x="9159115" y="1310075"/>
                  <a:pt x="9066692" y="1304806"/>
                  <a:pt x="8976400" y="1326661"/>
                </a:cubicBezTo>
                <a:cubicBezTo>
                  <a:pt x="8931920" y="1325947"/>
                  <a:pt x="8871807" y="1351060"/>
                  <a:pt x="8828711" y="1346394"/>
                </a:cubicBezTo>
                <a:cubicBezTo>
                  <a:pt x="8809650" y="1326213"/>
                  <a:pt x="8718313" y="1358527"/>
                  <a:pt x="8695953" y="1346784"/>
                </a:cubicBezTo>
                <a:cubicBezTo>
                  <a:pt x="8694290" y="1355317"/>
                  <a:pt x="8661526" y="1349865"/>
                  <a:pt x="8652191" y="1345903"/>
                </a:cubicBezTo>
                <a:cubicBezTo>
                  <a:pt x="8641363" y="1349626"/>
                  <a:pt x="8603292" y="1341304"/>
                  <a:pt x="8591582" y="1341666"/>
                </a:cubicBezTo>
                <a:cubicBezTo>
                  <a:pt x="8568421" y="1323004"/>
                  <a:pt x="8565847" y="1352287"/>
                  <a:pt x="8537336" y="1341684"/>
                </a:cubicBezTo>
                <a:cubicBezTo>
                  <a:pt x="8524809" y="1348019"/>
                  <a:pt x="8445703" y="1377667"/>
                  <a:pt x="8416849" y="1367085"/>
                </a:cubicBezTo>
                <a:cubicBezTo>
                  <a:pt x="8350736" y="1379599"/>
                  <a:pt x="8346589" y="1391624"/>
                  <a:pt x="8278355" y="1386569"/>
                </a:cubicBezTo>
                <a:cubicBezTo>
                  <a:pt x="8268756" y="1398649"/>
                  <a:pt x="8183331" y="1371185"/>
                  <a:pt x="8197961" y="1392804"/>
                </a:cubicBezTo>
                <a:cubicBezTo>
                  <a:pt x="8175189" y="1391748"/>
                  <a:pt x="8158503" y="1383145"/>
                  <a:pt x="8171196" y="1397216"/>
                </a:cubicBezTo>
                <a:cubicBezTo>
                  <a:pt x="8141821" y="1397466"/>
                  <a:pt x="8125626" y="1386947"/>
                  <a:pt x="8087910" y="1386449"/>
                </a:cubicBezTo>
                <a:cubicBezTo>
                  <a:pt x="8029319" y="1362701"/>
                  <a:pt x="8020916" y="1407035"/>
                  <a:pt x="7974579" y="1383439"/>
                </a:cubicBezTo>
                <a:cubicBezTo>
                  <a:pt x="7912074" y="1402493"/>
                  <a:pt x="7841761" y="1389550"/>
                  <a:pt x="7768351" y="1395051"/>
                </a:cubicBezTo>
                <a:cubicBezTo>
                  <a:pt x="7741665" y="1390266"/>
                  <a:pt x="7663663" y="1410813"/>
                  <a:pt x="7635985" y="1386363"/>
                </a:cubicBezTo>
                <a:cubicBezTo>
                  <a:pt x="7646173" y="1415707"/>
                  <a:pt x="7542198" y="1378410"/>
                  <a:pt x="7466069" y="1377654"/>
                </a:cubicBezTo>
                <a:cubicBezTo>
                  <a:pt x="7427626" y="1403818"/>
                  <a:pt x="7337822" y="1398948"/>
                  <a:pt x="7355642" y="1407761"/>
                </a:cubicBezTo>
                <a:cubicBezTo>
                  <a:pt x="7270634" y="1390553"/>
                  <a:pt x="7306340" y="1403822"/>
                  <a:pt x="7215220" y="1397856"/>
                </a:cubicBezTo>
                <a:cubicBezTo>
                  <a:pt x="7175381" y="1421457"/>
                  <a:pt x="7122339" y="1428094"/>
                  <a:pt x="7082147" y="1406113"/>
                </a:cubicBezTo>
                <a:cubicBezTo>
                  <a:pt x="7040624" y="1425217"/>
                  <a:pt x="7029993" y="1391726"/>
                  <a:pt x="6987129" y="1404834"/>
                </a:cubicBezTo>
                <a:cubicBezTo>
                  <a:pt x="6953477" y="1411964"/>
                  <a:pt x="6957479" y="1421694"/>
                  <a:pt x="6907567" y="1419149"/>
                </a:cubicBezTo>
                <a:cubicBezTo>
                  <a:pt x="6863513" y="1408514"/>
                  <a:pt x="6803088" y="1434619"/>
                  <a:pt x="6748428" y="1420308"/>
                </a:cubicBezTo>
                <a:cubicBezTo>
                  <a:pt x="6728317" y="1416860"/>
                  <a:pt x="6666046" y="1417296"/>
                  <a:pt x="6654257" y="1424143"/>
                </a:cubicBezTo>
                <a:cubicBezTo>
                  <a:pt x="6641271" y="1425628"/>
                  <a:pt x="6626125" y="1423202"/>
                  <a:pt x="6620123" y="1430535"/>
                </a:cubicBezTo>
                <a:cubicBezTo>
                  <a:pt x="6610208" y="1439359"/>
                  <a:pt x="6564906" y="1425734"/>
                  <a:pt x="6571355" y="1436144"/>
                </a:cubicBezTo>
                <a:cubicBezTo>
                  <a:pt x="6539188" y="1426808"/>
                  <a:pt x="6513602" y="1445293"/>
                  <a:pt x="6486557" y="1449861"/>
                </a:cubicBezTo>
                <a:cubicBezTo>
                  <a:pt x="6461221" y="1440598"/>
                  <a:pt x="6429457" y="1459319"/>
                  <a:pt x="6370419" y="1461649"/>
                </a:cubicBezTo>
                <a:cubicBezTo>
                  <a:pt x="6342558" y="1450937"/>
                  <a:pt x="6330664" y="1463365"/>
                  <a:pt x="6278839" y="1449160"/>
                </a:cubicBezTo>
                <a:cubicBezTo>
                  <a:pt x="6277206" y="1450621"/>
                  <a:pt x="6275057" y="1451978"/>
                  <a:pt x="6272455" y="1453191"/>
                </a:cubicBezTo>
                <a:cubicBezTo>
                  <a:pt x="6257338" y="1460236"/>
                  <a:pt x="6230567" y="1460979"/>
                  <a:pt x="6212659" y="1454850"/>
                </a:cubicBezTo>
                <a:cubicBezTo>
                  <a:pt x="6130994" y="1436046"/>
                  <a:pt x="6135790" y="1448771"/>
                  <a:pt x="6069317" y="1445838"/>
                </a:cubicBezTo>
                <a:cubicBezTo>
                  <a:pt x="5994738" y="1444791"/>
                  <a:pt x="5975991" y="1456673"/>
                  <a:pt x="5878477" y="1439180"/>
                </a:cubicBezTo>
                <a:cubicBezTo>
                  <a:pt x="5870803" y="1447519"/>
                  <a:pt x="5859206" y="1448153"/>
                  <a:pt x="5838387" y="1444679"/>
                </a:cubicBezTo>
                <a:cubicBezTo>
                  <a:pt x="5802317" y="1444778"/>
                  <a:pt x="5810848" y="1465165"/>
                  <a:pt x="5771136" y="1453639"/>
                </a:cubicBezTo>
                <a:cubicBezTo>
                  <a:pt x="5780732" y="1464484"/>
                  <a:pt x="5704275" y="1459369"/>
                  <a:pt x="5724081" y="1470431"/>
                </a:cubicBezTo>
                <a:cubicBezTo>
                  <a:pt x="5703536" y="1480946"/>
                  <a:pt x="5687323" y="1464719"/>
                  <a:pt x="5666577" y="1473921"/>
                </a:cubicBezTo>
                <a:cubicBezTo>
                  <a:pt x="5640974" y="1476520"/>
                  <a:pt x="5678275" y="1461854"/>
                  <a:pt x="5649068" y="1461676"/>
                </a:cubicBezTo>
                <a:cubicBezTo>
                  <a:pt x="5614218" y="1463443"/>
                  <a:pt x="5608578" y="1443299"/>
                  <a:pt x="5588902" y="1469647"/>
                </a:cubicBezTo>
                <a:cubicBezTo>
                  <a:pt x="5550386" y="1464321"/>
                  <a:pt x="5546573" y="1476049"/>
                  <a:pt x="5498090" y="1483173"/>
                </a:cubicBezTo>
                <a:cubicBezTo>
                  <a:pt x="5475226" y="1477314"/>
                  <a:pt x="5459293" y="1480930"/>
                  <a:pt x="5444641" y="1487602"/>
                </a:cubicBezTo>
                <a:cubicBezTo>
                  <a:pt x="5395328" y="1487320"/>
                  <a:pt x="5353572" y="1498007"/>
                  <a:pt x="5299812" y="1503362"/>
                </a:cubicBezTo>
                <a:cubicBezTo>
                  <a:pt x="5238326" y="1497756"/>
                  <a:pt x="5303225" y="1514963"/>
                  <a:pt x="5245752" y="1520612"/>
                </a:cubicBezTo>
                <a:cubicBezTo>
                  <a:pt x="5190753" y="1507732"/>
                  <a:pt x="5205712" y="1518627"/>
                  <a:pt x="5177807" y="1526802"/>
                </a:cubicBezTo>
                <a:lnTo>
                  <a:pt x="5113910" y="1533205"/>
                </a:lnTo>
                <a:lnTo>
                  <a:pt x="5059484" y="1546802"/>
                </a:lnTo>
                <a:lnTo>
                  <a:pt x="5038524" y="1545675"/>
                </a:lnTo>
                <a:lnTo>
                  <a:pt x="5026564" y="1545376"/>
                </a:lnTo>
                <a:cubicBezTo>
                  <a:pt x="5006873" y="1544046"/>
                  <a:pt x="4987701" y="1552900"/>
                  <a:pt x="4969433" y="1550865"/>
                </a:cubicBezTo>
                <a:cubicBezTo>
                  <a:pt x="4943627" y="1555066"/>
                  <a:pt x="4892754" y="1568818"/>
                  <a:pt x="4871726" y="1570584"/>
                </a:cubicBezTo>
                <a:cubicBezTo>
                  <a:pt x="4863638" y="1570310"/>
                  <a:pt x="4846771" y="1559566"/>
                  <a:pt x="4843267" y="1561459"/>
                </a:cubicBezTo>
                <a:lnTo>
                  <a:pt x="4821058" y="1553078"/>
                </a:lnTo>
                <a:lnTo>
                  <a:pt x="4791466" y="1561324"/>
                </a:lnTo>
                <a:lnTo>
                  <a:pt x="4784247" y="1562342"/>
                </a:lnTo>
                <a:cubicBezTo>
                  <a:pt x="4770593" y="1574121"/>
                  <a:pt x="4776816" y="1558072"/>
                  <a:pt x="4739309" y="1553948"/>
                </a:cubicBezTo>
                <a:cubicBezTo>
                  <a:pt x="4684311" y="1578213"/>
                  <a:pt x="4712803" y="1566697"/>
                  <a:pt x="4697562" y="1551206"/>
                </a:cubicBezTo>
                <a:lnTo>
                  <a:pt x="4650737" y="1537381"/>
                </a:lnTo>
                <a:cubicBezTo>
                  <a:pt x="4628208" y="1530633"/>
                  <a:pt x="4609654" y="1567617"/>
                  <a:pt x="4583150" y="1529064"/>
                </a:cubicBezTo>
                <a:cubicBezTo>
                  <a:pt x="4575879" y="1527088"/>
                  <a:pt x="4527005" y="1532552"/>
                  <a:pt x="4521734" y="1529359"/>
                </a:cubicBezTo>
                <a:cubicBezTo>
                  <a:pt x="4457980" y="1517590"/>
                  <a:pt x="4465052" y="1532003"/>
                  <a:pt x="4382398" y="1534108"/>
                </a:cubicBezTo>
                <a:cubicBezTo>
                  <a:pt x="4347480" y="1506889"/>
                  <a:pt x="4310783" y="1494709"/>
                  <a:pt x="4221826" y="1500972"/>
                </a:cubicBezTo>
                <a:cubicBezTo>
                  <a:pt x="4174471" y="1526598"/>
                  <a:pt x="4136675" y="1542031"/>
                  <a:pt x="4096601" y="1521563"/>
                </a:cubicBezTo>
                <a:cubicBezTo>
                  <a:pt x="4015086" y="1550501"/>
                  <a:pt x="3986123" y="1519347"/>
                  <a:pt x="4002441" y="1528912"/>
                </a:cubicBezTo>
                <a:cubicBezTo>
                  <a:pt x="3967120" y="1539744"/>
                  <a:pt x="3931774" y="1526729"/>
                  <a:pt x="3833906" y="1516637"/>
                </a:cubicBezTo>
                <a:cubicBezTo>
                  <a:pt x="3781438" y="1538249"/>
                  <a:pt x="3822855" y="1526006"/>
                  <a:pt x="3763845" y="1501782"/>
                </a:cubicBezTo>
                <a:cubicBezTo>
                  <a:pt x="3734533" y="1525292"/>
                  <a:pt x="3677359" y="1524487"/>
                  <a:pt x="3673583" y="1501471"/>
                </a:cubicBezTo>
                <a:cubicBezTo>
                  <a:pt x="3663687" y="1502855"/>
                  <a:pt x="3650245" y="1528777"/>
                  <a:pt x="3640771" y="1531025"/>
                </a:cubicBezTo>
                <a:lnTo>
                  <a:pt x="3576170" y="1516288"/>
                </a:lnTo>
                <a:lnTo>
                  <a:pt x="3540258" y="1516976"/>
                </a:lnTo>
                <a:lnTo>
                  <a:pt x="3522853" y="1538044"/>
                </a:lnTo>
                <a:lnTo>
                  <a:pt x="3480929" y="1526739"/>
                </a:lnTo>
                <a:cubicBezTo>
                  <a:pt x="3469671" y="1527693"/>
                  <a:pt x="3444273" y="1543724"/>
                  <a:pt x="3430805" y="1542521"/>
                </a:cubicBezTo>
                <a:cubicBezTo>
                  <a:pt x="3386352" y="1529947"/>
                  <a:pt x="3347457" y="1537200"/>
                  <a:pt x="3292707" y="1520490"/>
                </a:cubicBezTo>
                <a:cubicBezTo>
                  <a:pt x="3271897" y="1516147"/>
                  <a:pt x="3203347" y="1513732"/>
                  <a:pt x="3187872" y="1519991"/>
                </a:cubicBezTo>
                <a:cubicBezTo>
                  <a:pt x="3173062" y="1520872"/>
                  <a:pt x="3157325" y="1517771"/>
                  <a:pt x="3148026" y="1524777"/>
                </a:cubicBezTo>
                <a:cubicBezTo>
                  <a:pt x="3133878" y="1533085"/>
                  <a:pt x="3089156" y="1517485"/>
                  <a:pt x="3092394" y="1528115"/>
                </a:cubicBezTo>
                <a:cubicBezTo>
                  <a:pt x="3060512" y="1517374"/>
                  <a:pt x="3025593" y="1534558"/>
                  <a:pt x="2994200" y="1537857"/>
                </a:cubicBezTo>
                <a:cubicBezTo>
                  <a:pt x="2969798" y="1527501"/>
                  <a:pt x="2927999" y="1544636"/>
                  <a:pt x="2862301" y="1544250"/>
                </a:cubicBezTo>
                <a:cubicBezTo>
                  <a:pt x="2835658" y="1532340"/>
                  <a:pt x="2818008" y="1544135"/>
                  <a:pt x="2766335" y="1527662"/>
                </a:cubicBezTo>
                <a:cubicBezTo>
                  <a:pt x="2764004" y="1529036"/>
                  <a:pt x="2761142" y="1530285"/>
                  <a:pt x="2757836" y="1531371"/>
                </a:cubicBezTo>
                <a:cubicBezTo>
                  <a:pt x="2738633" y="1537675"/>
                  <a:pt x="2708957" y="1537188"/>
                  <a:pt x="2691555" y="1530283"/>
                </a:cubicBezTo>
                <a:cubicBezTo>
                  <a:pt x="2608810" y="1507878"/>
                  <a:pt x="2611304" y="1510787"/>
                  <a:pt x="2539383" y="1504835"/>
                </a:cubicBezTo>
                <a:cubicBezTo>
                  <a:pt x="2457862" y="1500384"/>
                  <a:pt x="2478670" y="1542474"/>
                  <a:pt x="2378036" y="1520645"/>
                </a:cubicBezTo>
                <a:cubicBezTo>
                  <a:pt x="2366529" y="1528574"/>
                  <a:pt x="2341629" y="1515421"/>
                  <a:pt x="2320049" y="1511019"/>
                </a:cubicBezTo>
                <a:cubicBezTo>
                  <a:pt x="2280399" y="1509467"/>
                  <a:pt x="2278267" y="1522148"/>
                  <a:pt x="2238909" y="1508888"/>
                </a:cubicBezTo>
                <a:cubicBezTo>
                  <a:pt x="2245444" y="1520095"/>
                  <a:pt x="2163364" y="1519472"/>
                  <a:pt x="2181031" y="1531361"/>
                </a:cubicBezTo>
                <a:cubicBezTo>
                  <a:pt x="2154585" y="1540861"/>
                  <a:pt x="2138796" y="1516056"/>
                  <a:pt x="2112613" y="1524245"/>
                </a:cubicBezTo>
                <a:cubicBezTo>
                  <a:pt x="2083537" y="1525655"/>
                  <a:pt x="2078233" y="1524725"/>
                  <a:pt x="2046221" y="1523212"/>
                </a:cubicBezTo>
                <a:cubicBezTo>
                  <a:pt x="2007296" y="1523373"/>
                  <a:pt x="2032394" y="1491187"/>
                  <a:pt x="2001057" y="1516449"/>
                </a:cubicBezTo>
                <a:cubicBezTo>
                  <a:pt x="1960724" y="1509398"/>
                  <a:pt x="1976058" y="1528820"/>
                  <a:pt x="1920184" y="1533676"/>
                </a:cubicBezTo>
                <a:cubicBezTo>
                  <a:pt x="1897238" y="1526813"/>
                  <a:pt x="1877505" y="1527174"/>
                  <a:pt x="1835994" y="1527678"/>
                </a:cubicBezTo>
                <a:cubicBezTo>
                  <a:pt x="1794483" y="1528182"/>
                  <a:pt x="1726077" y="1533693"/>
                  <a:pt x="1671119" y="1536701"/>
                </a:cubicBezTo>
                <a:cubicBezTo>
                  <a:pt x="1605663" y="1528324"/>
                  <a:pt x="1630763" y="1553523"/>
                  <a:pt x="1565556" y="1556503"/>
                </a:cubicBezTo>
                <a:cubicBezTo>
                  <a:pt x="1501959" y="1539013"/>
                  <a:pt x="1462468" y="1572800"/>
                  <a:pt x="1407755" y="1571444"/>
                </a:cubicBezTo>
                <a:cubicBezTo>
                  <a:pt x="1319286" y="1555448"/>
                  <a:pt x="1429251" y="1585263"/>
                  <a:pt x="1291872" y="1579471"/>
                </a:cubicBezTo>
                <a:cubicBezTo>
                  <a:pt x="1284192" y="1576816"/>
                  <a:pt x="1243590" y="1599390"/>
                  <a:pt x="1245251" y="1603018"/>
                </a:cubicBezTo>
                <a:cubicBezTo>
                  <a:pt x="1236562" y="1601891"/>
                  <a:pt x="1184091" y="1586977"/>
                  <a:pt x="1181938" y="1592789"/>
                </a:cubicBezTo>
                <a:cubicBezTo>
                  <a:pt x="1138153" y="1593474"/>
                  <a:pt x="1130439" y="1578153"/>
                  <a:pt x="1091432" y="1571003"/>
                </a:cubicBezTo>
                <a:cubicBezTo>
                  <a:pt x="1007000" y="1580980"/>
                  <a:pt x="1001377" y="1557850"/>
                  <a:pt x="940355" y="1560638"/>
                </a:cubicBezTo>
                <a:cubicBezTo>
                  <a:pt x="891367" y="1572083"/>
                  <a:pt x="924846" y="1558773"/>
                  <a:pt x="868264" y="1566392"/>
                </a:cubicBezTo>
                <a:cubicBezTo>
                  <a:pt x="848640" y="1547574"/>
                  <a:pt x="814997" y="1568391"/>
                  <a:pt x="792765" y="1563102"/>
                </a:cubicBezTo>
                <a:cubicBezTo>
                  <a:pt x="758082" y="1585102"/>
                  <a:pt x="689950" y="1563038"/>
                  <a:pt x="653153" y="1563516"/>
                </a:cubicBezTo>
                <a:cubicBezTo>
                  <a:pt x="591300" y="1567692"/>
                  <a:pt x="576686" y="1582565"/>
                  <a:pt x="541933" y="1561051"/>
                </a:cubicBezTo>
                <a:cubicBezTo>
                  <a:pt x="537775" y="1570056"/>
                  <a:pt x="508236" y="1570304"/>
                  <a:pt x="472797" y="1568904"/>
                </a:cubicBezTo>
                <a:cubicBezTo>
                  <a:pt x="458898" y="1573560"/>
                  <a:pt x="425270" y="1567476"/>
                  <a:pt x="396059" y="1560970"/>
                </a:cubicBezTo>
                <a:cubicBezTo>
                  <a:pt x="431016" y="1548467"/>
                  <a:pt x="332180" y="1575204"/>
                  <a:pt x="336819" y="1560892"/>
                </a:cubicBezTo>
                <a:cubicBezTo>
                  <a:pt x="292157" y="1552383"/>
                  <a:pt x="263346" y="1557575"/>
                  <a:pt x="267163" y="1531913"/>
                </a:cubicBezTo>
                <a:cubicBezTo>
                  <a:pt x="253228" y="1516946"/>
                  <a:pt x="198100" y="1540864"/>
                  <a:pt x="196644" y="1524565"/>
                </a:cubicBezTo>
                <a:cubicBezTo>
                  <a:pt x="172602" y="1535342"/>
                  <a:pt x="127394" y="1518578"/>
                  <a:pt x="86819" y="1519517"/>
                </a:cubicBezTo>
                <a:cubicBezTo>
                  <a:pt x="78537" y="1512257"/>
                  <a:pt x="69224" y="1512723"/>
                  <a:pt x="53369" y="1516853"/>
                </a:cubicBezTo>
                <a:cubicBezTo>
                  <a:pt x="37131" y="1517503"/>
                  <a:pt x="19976" y="1516838"/>
                  <a:pt x="2359" y="1515247"/>
                </a:cubicBezTo>
                <a:lnTo>
                  <a:pt x="0" y="1514932"/>
                </a:lnTo>
                <a:lnTo>
                  <a:pt x="0" y="0"/>
                </a:lnTo>
                <a:close/>
              </a:path>
            </a:pathLst>
          </a:custGeom>
          <a:solidFill>
            <a:schemeClr val="bg1">
              <a:alpha val="8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8BCA7C4-83D1-2122-17E6-8BA0707E6B23}"/>
              </a:ext>
            </a:extLst>
          </p:cNvPr>
          <p:cNvSpPr>
            <a:spLocks noGrp="1"/>
          </p:cNvSpPr>
          <p:nvPr>
            <p:ph type="title"/>
          </p:nvPr>
        </p:nvSpPr>
        <p:spPr>
          <a:xfrm>
            <a:off x="1629751" y="1118473"/>
            <a:ext cx="8924392" cy="1037867"/>
          </a:xfrm>
        </p:spPr>
        <p:txBody>
          <a:bodyPr>
            <a:normAutofit/>
          </a:bodyPr>
          <a:lstStyle/>
          <a:p>
            <a:pPr algn="ctr"/>
            <a:r>
              <a:rPr lang="en-US" sz="2800" dirty="0">
                <a:latin typeface="Fira Code" pitchFamily="1" charset="0"/>
                <a:ea typeface="Fira Code" pitchFamily="1" charset="0"/>
                <a:cs typeface="Fira Code" pitchFamily="1" charset="0"/>
              </a:rPr>
              <a:t>Understocked</a:t>
            </a:r>
          </a:p>
        </p:txBody>
      </p:sp>
      <p:sp>
        <p:nvSpPr>
          <p:cNvPr id="15" name="Rectangle 6">
            <a:extLst>
              <a:ext uri="{FF2B5EF4-FFF2-40B4-BE49-F238E27FC236}">
                <a16:creationId xmlns:a16="http://schemas.microsoft.com/office/drawing/2014/main" id="{B24A3A03-2C4E-45B5-B388-FAD638CDF0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6548" y="662268"/>
            <a:ext cx="1707751" cy="428984"/>
          </a:xfrm>
          <a:custGeom>
            <a:avLst/>
            <a:gdLst>
              <a:gd name="connsiteX0" fmla="*/ 0 w 2142503"/>
              <a:gd name="connsiteY0" fmla="*/ 0 h 571500"/>
              <a:gd name="connsiteX1" fmla="*/ 2142503 w 2142503"/>
              <a:gd name="connsiteY1" fmla="*/ 0 h 571500"/>
              <a:gd name="connsiteX2" fmla="*/ 2142503 w 2142503"/>
              <a:gd name="connsiteY2" fmla="*/ 571500 h 571500"/>
              <a:gd name="connsiteX3" fmla="*/ 0 w 2142503"/>
              <a:gd name="connsiteY3" fmla="*/ 571500 h 571500"/>
              <a:gd name="connsiteX4" fmla="*/ 0 w 2142503"/>
              <a:gd name="connsiteY4" fmla="*/ 0 h 571500"/>
              <a:gd name="connsiteX0" fmla="*/ 0 w 2142503"/>
              <a:gd name="connsiteY0" fmla="*/ 0 h 582145"/>
              <a:gd name="connsiteX1" fmla="*/ 2142503 w 2142503"/>
              <a:gd name="connsiteY1" fmla="*/ 0 h 582145"/>
              <a:gd name="connsiteX2" fmla="*/ 2142503 w 2142503"/>
              <a:gd name="connsiteY2" fmla="*/ 571500 h 582145"/>
              <a:gd name="connsiteX3" fmla="*/ 2050917 w 2142503"/>
              <a:gd name="connsiteY3" fmla="*/ 582088 h 582145"/>
              <a:gd name="connsiteX4" fmla="*/ 0 w 2142503"/>
              <a:gd name="connsiteY4" fmla="*/ 571500 h 582145"/>
              <a:gd name="connsiteX5" fmla="*/ 0 w 2142503"/>
              <a:gd name="connsiteY5" fmla="*/ 0 h 582145"/>
              <a:gd name="connsiteX0" fmla="*/ 0 w 2159832"/>
              <a:gd name="connsiteY0" fmla="*/ 0 h 582145"/>
              <a:gd name="connsiteX1" fmla="*/ 2142503 w 2159832"/>
              <a:gd name="connsiteY1" fmla="*/ 0 h 582145"/>
              <a:gd name="connsiteX2" fmla="*/ 2159829 w 2159832"/>
              <a:gd name="connsiteY2" fmla="*/ 96526 h 582145"/>
              <a:gd name="connsiteX3" fmla="*/ 2142503 w 2159832"/>
              <a:gd name="connsiteY3" fmla="*/ 571500 h 582145"/>
              <a:gd name="connsiteX4" fmla="*/ 2050917 w 2159832"/>
              <a:gd name="connsiteY4" fmla="*/ 582088 h 582145"/>
              <a:gd name="connsiteX5" fmla="*/ 0 w 2159832"/>
              <a:gd name="connsiteY5" fmla="*/ 571500 h 582145"/>
              <a:gd name="connsiteX6" fmla="*/ 0 w 2159832"/>
              <a:gd name="connsiteY6" fmla="*/ 0 h 582145"/>
              <a:gd name="connsiteX0" fmla="*/ 0 w 2159832"/>
              <a:gd name="connsiteY0" fmla="*/ 12386 h 594531"/>
              <a:gd name="connsiteX1" fmla="*/ 67826 w 2159832"/>
              <a:gd name="connsiteY1" fmla="*/ 0 h 594531"/>
              <a:gd name="connsiteX2" fmla="*/ 2142503 w 2159832"/>
              <a:gd name="connsiteY2" fmla="*/ 12386 h 594531"/>
              <a:gd name="connsiteX3" fmla="*/ 2159829 w 2159832"/>
              <a:gd name="connsiteY3" fmla="*/ 108912 h 594531"/>
              <a:gd name="connsiteX4" fmla="*/ 2142503 w 2159832"/>
              <a:gd name="connsiteY4" fmla="*/ 583886 h 594531"/>
              <a:gd name="connsiteX5" fmla="*/ 2050917 w 2159832"/>
              <a:gd name="connsiteY5" fmla="*/ 594474 h 594531"/>
              <a:gd name="connsiteX6" fmla="*/ 0 w 2159832"/>
              <a:gd name="connsiteY6" fmla="*/ 583886 h 594531"/>
              <a:gd name="connsiteX7" fmla="*/ 0 w 2159832"/>
              <a:gd name="connsiteY7" fmla="*/ 12386 h 594531"/>
              <a:gd name="connsiteX0" fmla="*/ 0 w 2168908"/>
              <a:gd name="connsiteY0" fmla="*/ 26000 h 594531"/>
              <a:gd name="connsiteX1" fmla="*/ 76902 w 2168908"/>
              <a:gd name="connsiteY1" fmla="*/ 0 h 594531"/>
              <a:gd name="connsiteX2" fmla="*/ 2151579 w 2168908"/>
              <a:gd name="connsiteY2" fmla="*/ 12386 h 594531"/>
              <a:gd name="connsiteX3" fmla="*/ 2168905 w 2168908"/>
              <a:gd name="connsiteY3" fmla="*/ 108912 h 594531"/>
              <a:gd name="connsiteX4" fmla="*/ 2151579 w 2168908"/>
              <a:gd name="connsiteY4" fmla="*/ 583886 h 594531"/>
              <a:gd name="connsiteX5" fmla="*/ 2059993 w 2168908"/>
              <a:gd name="connsiteY5" fmla="*/ 594474 h 594531"/>
              <a:gd name="connsiteX6" fmla="*/ 9076 w 2168908"/>
              <a:gd name="connsiteY6" fmla="*/ 583886 h 594531"/>
              <a:gd name="connsiteX7" fmla="*/ 0 w 2168908"/>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5393 w 2174301"/>
              <a:gd name="connsiteY0" fmla="*/ 26000 h 594531"/>
              <a:gd name="connsiteX1" fmla="*/ 82295 w 2174301"/>
              <a:gd name="connsiteY1" fmla="*/ 0 h 594531"/>
              <a:gd name="connsiteX2" fmla="*/ 2156972 w 2174301"/>
              <a:gd name="connsiteY2" fmla="*/ 12386 h 594531"/>
              <a:gd name="connsiteX3" fmla="*/ 2174298 w 2174301"/>
              <a:gd name="connsiteY3" fmla="*/ 108912 h 594531"/>
              <a:gd name="connsiteX4" fmla="*/ 2156972 w 2174301"/>
              <a:gd name="connsiteY4" fmla="*/ 583886 h 594531"/>
              <a:gd name="connsiteX5" fmla="*/ 2065386 w 2174301"/>
              <a:gd name="connsiteY5" fmla="*/ 594474 h 594531"/>
              <a:gd name="connsiteX6" fmla="*/ 14469 w 2174301"/>
              <a:gd name="connsiteY6" fmla="*/ 583886 h 594531"/>
              <a:gd name="connsiteX7" fmla="*/ 5393 w 2174301"/>
              <a:gd name="connsiteY7" fmla="*/ 26000 h 594531"/>
              <a:gd name="connsiteX0" fmla="*/ 147197 w 2316105"/>
              <a:gd name="connsiteY0" fmla="*/ 26000 h 594531"/>
              <a:gd name="connsiteX1" fmla="*/ 224099 w 2316105"/>
              <a:gd name="connsiteY1" fmla="*/ 0 h 594531"/>
              <a:gd name="connsiteX2" fmla="*/ 2298776 w 2316105"/>
              <a:gd name="connsiteY2" fmla="*/ 12386 h 594531"/>
              <a:gd name="connsiteX3" fmla="*/ 2316102 w 2316105"/>
              <a:gd name="connsiteY3" fmla="*/ 108912 h 594531"/>
              <a:gd name="connsiteX4" fmla="*/ 2298776 w 2316105"/>
              <a:gd name="connsiteY4" fmla="*/ 583886 h 594531"/>
              <a:gd name="connsiteX5" fmla="*/ 2207190 w 2316105"/>
              <a:gd name="connsiteY5" fmla="*/ 594474 h 594531"/>
              <a:gd name="connsiteX6" fmla="*/ 156273 w 2316105"/>
              <a:gd name="connsiteY6" fmla="*/ 583886 h 594531"/>
              <a:gd name="connsiteX7" fmla="*/ 142416 w 2316105"/>
              <a:gd name="connsiteY7" fmla="*/ 235975 h 594531"/>
              <a:gd name="connsiteX8" fmla="*/ 147197 w 2316105"/>
              <a:gd name="connsiteY8" fmla="*/ 26000 h 594531"/>
              <a:gd name="connsiteX0" fmla="*/ 154684 w 2323592"/>
              <a:gd name="connsiteY0" fmla="*/ 26000 h 594531"/>
              <a:gd name="connsiteX1" fmla="*/ 231586 w 2323592"/>
              <a:gd name="connsiteY1" fmla="*/ 0 h 594531"/>
              <a:gd name="connsiteX2" fmla="*/ 2306263 w 2323592"/>
              <a:gd name="connsiteY2" fmla="*/ 12386 h 594531"/>
              <a:gd name="connsiteX3" fmla="*/ 2323589 w 2323592"/>
              <a:gd name="connsiteY3" fmla="*/ 108912 h 594531"/>
              <a:gd name="connsiteX4" fmla="*/ 2306263 w 2323592"/>
              <a:gd name="connsiteY4" fmla="*/ 583886 h 594531"/>
              <a:gd name="connsiteX5" fmla="*/ 2214677 w 2323592"/>
              <a:gd name="connsiteY5" fmla="*/ 594474 h 594531"/>
              <a:gd name="connsiteX6" fmla="*/ 163760 w 2323592"/>
              <a:gd name="connsiteY6" fmla="*/ 583886 h 594531"/>
              <a:gd name="connsiteX7" fmla="*/ 158979 w 2323592"/>
              <a:gd name="connsiteY7" fmla="*/ 403879 h 594531"/>
              <a:gd name="connsiteX8" fmla="*/ 149903 w 2323592"/>
              <a:gd name="connsiteY8" fmla="*/ 235975 h 594531"/>
              <a:gd name="connsiteX9" fmla="*/ 154684 w 2323592"/>
              <a:gd name="connsiteY9" fmla="*/ 26000 h 594531"/>
              <a:gd name="connsiteX0" fmla="*/ 13665 w 2182573"/>
              <a:gd name="connsiteY0" fmla="*/ 26000 h 594531"/>
              <a:gd name="connsiteX1" fmla="*/ 90567 w 2182573"/>
              <a:gd name="connsiteY1" fmla="*/ 0 h 594531"/>
              <a:gd name="connsiteX2" fmla="*/ 2165244 w 2182573"/>
              <a:gd name="connsiteY2" fmla="*/ 12386 h 594531"/>
              <a:gd name="connsiteX3" fmla="*/ 2182570 w 2182573"/>
              <a:gd name="connsiteY3" fmla="*/ 108912 h 594531"/>
              <a:gd name="connsiteX4" fmla="*/ 2165244 w 2182573"/>
              <a:gd name="connsiteY4" fmla="*/ 583886 h 594531"/>
              <a:gd name="connsiteX5" fmla="*/ 2073658 w 2182573"/>
              <a:gd name="connsiteY5" fmla="*/ 594474 h 594531"/>
              <a:gd name="connsiteX6" fmla="*/ 22741 w 2182573"/>
              <a:gd name="connsiteY6" fmla="*/ 583886 h 594531"/>
              <a:gd name="connsiteX7" fmla="*/ 17960 w 2182573"/>
              <a:gd name="connsiteY7" fmla="*/ 403879 h 594531"/>
              <a:gd name="connsiteX8" fmla="*/ 8884 w 2182573"/>
              <a:gd name="connsiteY8" fmla="*/ 235975 h 594531"/>
              <a:gd name="connsiteX9" fmla="*/ 13665 w 2182573"/>
              <a:gd name="connsiteY9" fmla="*/ 26000 h 594531"/>
              <a:gd name="connsiteX0" fmla="*/ 13665 w 2202120"/>
              <a:gd name="connsiteY0" fmla="*/ 26000 h 594531"/>
              <a:gd name="connsiteX1" fmla="*/ 90567 w 2202120"/>
              <a:gd name="connsiteY1" fmla="*/ 0 h 594531"/>
              <a:gd name="connsiteX2" fmla="*/ 2165244 w 2202120"/>
              <a:gd name="connsiteY2" fmla="*/ 12386 h 594531"/>
              <a:gd name="connsiteX3" fmla="*/ 2182570 w 2202120"/>
              <a:gd name="connsiteY3" fmla="*/ 108912 h 594531"/>
              <a:gd name="connsiteX4" fmla="*/ 2192471 w 2202120"/>
              <a:gd name="connsiteY4" fmla="*/ 583886 h 594531"/>
              <a:gd name="connsiteX5" fmla="*/ 2073658 w 2202120"/>
              <a:gd name="connsiteY5" fmla="*/ 594474 h 594531"/>
              <a:gd name="connsiteX6" fmla="*/ 22741 w 2202120"/>
              <a:gd name="connsiteY6" fmla="*/ 583886 h 594531"/>
              <a:gd name="connsiteX7" fmla="*/ 17960 w 2202120"/>
              <a:gd name="connsiteY7" fmla="*/ 403879 h 594531"/>
              <a:gd name="connsiteX8" fmla="*/ 8884 w 2202120"/>
              <a:gd name="connsiteY8" fmla="*/ 235975 h 594531"/>
              <a:gd name="connsiteX9" fmla="*/ 13665 w 2202120"/>
              <a:gd name="connsiteY9" fmla="*/ 26000 h 594531"/>
              <a:gd name="connsiteX0" fmla="*/ 13665 w 2202036"/>
              <a:gd name="connsiteY0" fmla="*/ 26000 h 594531"/>
              <a:gd name="connsiteX1" fmla="*/ 90567 w 2202036"/>
              <a:gd name="connsiteY1" fmla="*/ 0 h 594531"/>
              <a:gd name="connsiteX2" fmla="*/ 2165244 w 2202036"/>
              <a:gd name="connsiteY2" fmla="*/ 12386 h 594531"/>
              <a:gd name="connsiteX3" fmla="*/ 2182570 w 2202036"/>
              <a:gd name="connsiteY3" fmla="*/ 108912 h 594531"/>
              <a:gd name="connsiteX4" fmla="*/ 2191645 w 2202036"/>
              <a:gd name="connsiteY4" fmla="*/ 422031 h 594531"/>
              <a:gd name="connsiteX5" fmla="*/ 2192471 w 2202036"/>
              <a:gd name="connsiteY5" fmla="*/ 583886 h 594531"/>
              <a:gd name="connsiteX6" fmla="*/ 2073658 w 2202036"/>
              <a:gd name="connsiteY6" fmla="*/ 594474 h 594531"/>
              <a:gd name="connsiteX7" fmla="*/ 22741 w 2202036"/>
              <a:gd name="connsiteY7" fmla="*/ 583886 h 594531"/>
              <a:gd name="connsiteX8" fmla="*/ 17960 w 2202036"/>
              <a:gd name="connsiteY8" fmla="*/ 403879 h 594531"/>
              <a:gd name="connsiteX9" fmla="*/ 8884 w 2202036"/>
              <a:gd name="connsiteY9" fmla="*/ 235975 h 594531"/>
              <a:gd name="connsiteX10" fmla="*/ 13665 w 2202036"/>
              <a:gd name="connsiteY10" fmla="*/ 26000 h 594531"/>
              <a:gd name="connsiteX0" fmla="*/ 142254 w 2330625"/>
              <a:gd name="connsiteY0" fmla="*/ 26000 h 594531"/>
              <a:gd name="connsiteX1" fmla="*/ 219156 w 2330625"/>
              <a:gd name="connsiteY1" fmla="*/ 0 h 594531"/>
              <a:gd name="connsiteX2" fmla="*/ 2293833 w 2330625"/>
              <a:gd name="connsiteY2" fmla="*/ 12386 h 594531"/>
              <a:gd name="connsiteX3" fmla="*/ 2311159 w 2330625"/>
              <a:gd name="connsiteY3" fmla="*/ 108912 h 594531"/>
              <a:gd name="connsiteX4" fmla="*/ 2320234 w 2330625"/>
              <a:gd name="connsiteY4" fmla="*/ 422031 h 594531"/>
              <a:gd name="connsiteX5" fmla="*/ 2321060 w 2330625"/>
              <a:gd name="connsiteY5" fmla="*/ 583886 h 594531"/>
              <a:gd name="connsiteX6" fmla="*/ 2202247 w 2330625"/>
              <a:gd name="connsiteY6" fmla="*/ 594474 h 594531"/>
              <a:gd name="connsiteX7" fmla="*/ 151330 w 2330625"/>
              <a:gd name="connsiteY7" fmla="*/ 583886 h 594531"/>
              <a:gd name="connsiteX8" fmla="*/ 155624 w 2330625"/>
              <a:gd name="connsiteY8" fmla="*/ 512790 h 594531"/>
              <a:gd name="connsiteX9" fmla="*/ 146549 w 2330625"/>
              <a:gd name="connsiteY9" fmla="*/ 403879 h 594531"/>
              <a:gd name="connsiteX10" fmla="*/ 137473 w 2330625"/>
              <a:gd name="connsiteY10" fmla="*/ 235975 h 594531"/>
              <a:gd name="connsiteX11" fmla="*/ 142254 w 2330625"/>
              <a:gd name="connsiteY11" fmla="*/ 26000 h 594531"/>
              <a:gd name="connsiteX0" fmla="*/ 13413 w 2201784"/>
              <a:gd name="connsiteY0" fmla="*/ 26000 h 594531"/>
              <a:gd name="connsiteX1" fmla="*/ 90315 w 2201784"/>
              <a:gd name="connsiteY1" fmla="*/ 0 h 594531"/>
              <a:gd name="connsiteX2" fmla="*/ 2164992 w 2201784"/>
              <a:gd name="connsiteY2" fmla="*/ 12386 h 594531"/>
              <a:gd name="connsiteX3" fmla="*/ 2182318 w 2201784"/>
              <a:gd name="connsiteY3" fmla="*/ 108912 h 594531"/>
              <a:gd name="connsiteX4" fmla="*/ 2191393 w 2201784"/>
              <a:gd name="connsiteY4" fmla="*/ 422031 h 594531"/>
              <a:gd name="connsiteX5" fmla="*/ 2192219 w 2201784"/>
              <a:gd name="connsiteY5" fmla="*/ 583886 h 594531"/>
              <a:gd name="connsiteX6" fmla="*/ 2073406 w 2201784"/>
              <a:gd name="connsiteY6" fmla="*/ 594474 h 594531"/>
              <a:gd name="connsiteX7" fmla="*/ 22489 w 2201784"/>
              <a:gd name="connsiteY7" fmla="*/ 583886 h 594531"/>
              <a:gd name="connsiteX8" fmla="*/ 26783 w 2201784"/>
              <a:gd name="connsiteY8" fmla="*/ 512790 h 594531"/>
              <a:gd name="connsiteX9" fmla="*/ 17708 w 2201784"/>
              <a:gd name="connsiteY9" fmla="*/ 403879 h 594531"/>
              <a:gd name="connsiteX10" fmla="*/ 8632 w 2201784"/>
              <a:gd name="connsiteY10" fmla="*/ 235975 h 594531"/>
              <a:gd name="connsiteX11" fmla="*/ 13413 w 2201784"/>
              <a:gd name="connsiteY11" fmla="*/ 26000 h 5945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784" h="594531">
                <a:moveTo>
                  <a:pt x="13413" y="26000"/>
                </a:moveTo>
                <a:cubicBezTo>
                  <a:pt x="37534" y="24897"/>
                  <a:pt x="66194" y="1103"/>
                  <a:pt x="90315" y="0"/>
                </a:cubicBezTo>
                <a:lnTo>
                  <a:pt x="2164992" y="12386"/>
                </a:lnTo>
                <a:cubicBezTo>
                  <a:pt x="2164717" y="43049"/>
                  <a:pt x="2182593" y="78249"/>
                  <a:pt x="2182318" y="108912"/>
                </a:cubicBezTo>
                <a:cubicBezTo>
                  <a:pt x="2188231" y="177186"/>
                  <a:pt x="2189743" y="342869"/>
                  <a:pt x="2191393" y="422031"/>
                </a:cubicBezTo>
                <a:cubicBezTo>
                  <a:pt x="2193043" y="501193"/>
                  <a:pt x="2213396" y="555146"/>
                  <a:pt x="2192219" y="583886"/>
                </a:cubicBezTo>
                <a:cubicBezTo>
                  <a:pt x="2172279" y="582877"/>
                  <a:pt x="2093346" y="595483"/>
                  <a:pt x="2073406" y="594474"/>
                </a:cubicBezTo>
                <a:lnTo>
                  <a:pt x="22489" y="583886"/>
                </a:lnTo>
                <a:cubicBezTo>
                  <a:pt x="5849" y="592962"/>
                  <a:pt x="27580" y="542791"/>
                  <a:pt x="26783" y="512790"/>
                </a:cubicBezTo>
                <a:cubicBezTo>
                  <a:pt x="25986" y="482789"/>
                  <a:pt x="18464" y="450015"/>
                  <a:pt x="17708" y="403879"/>
                </a:cubicBezTo>
                <a:cubicBezTo>
                  <a:pt x="16952" y="357743"/>
                  <a:pt x="-14855" y="308787"/>
                  <a:pt x="8632" y="235975"/>
                </a:cubicBezTo>
                <a:cubicBezTo>
                  <a:pt x="7119" y="142994"/>
                  <a:pt x="-201" y="65329"/>
                  <a:pt x="13413" y="26000"/>
                </a:cubicBezTo>
                <a:close/>
              </a:path>
            </a:pathLst>
          </a:custGeom>
          <a:solidFill>
            <a:srgbClr val="D9D4D0">
              <a:alpha val="60000"/>
            </a:srgbClr>
          </a:solidFill>
          <a:ln>
            <a:noFill/>
          </a:ln>
          <a:effectLst>
            <a:softEdge rad="63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4CB83637-FD1A-2DFD-1D0E-E5F57EB28910}"/>
              </a:ext>
            </a:extLst>
          </p:cNvPr>
          <p:cNvSpPr>
            <a:spLocks noGrp="1"/>
          </p:cNvSpPr>
          <p:nvPr>
            <p:ph idx="1"/>
          </p:nvPr>
        </p:nvSpPr>
        <p:spPr>
          <a:xfrm>
            <a:off x="1264693" y="2685875"/>
            <a:ext cx="9289450" cy="3589935"/>
          </a:xfrm>
        </p:spPr>
        <p:txBody>
          <a:bodyPr>
            <a:normAutofit fontScale="92500" lnSpcReduction="10000"/>
          </a:bodyPr>
          <a:lstStyle/>
          <a:p>
            <a:pPr marL="0" indent="0">
              <a:buNone/>
            </a:pPr>
            <a:r>
              <a:rPr lang="en-US" sz="900" dirty="0">
                <a:latin typeface="Fira Code" pitchFamily="1" charset="0"/>
                <a:ea typeface="Fira Code" pitchFamily="1" charset="0"/>
                <a:cs typeface="Fira Code" pitchFamily="1" charset="0"/>
              </a:rPr>
              <a:t>WITH TotalSales AS (</a:t>
            </a:r>
          </a:p>
          <a:p>
            <a:pPr marL="457200" lvl="1" indent="0">
              <a:buNone/>
            </a:pPr>
            <a:r>
              <a:rPr lang="en-US" sz="900" dirty="0">
                <a:latin typeface="Fira Code" pitchFamily="1" charset="0"/>
                <a:ea typeface="Fira Code" pitchFamily="1" charset="0"/>
                <a:cs typeface="Fira Code" pitchFamily="1" charset="0"/>
              </a:rPr>
              <a:t>SELECT p.productCode, p.warehouseCode, p.quantityInStock,</a:t>
            </a:r>
          </a:p>
          <a:p>
            <a:pPr marL="457200" lvl="1" indent="0">
              <a:buNone/>
            </a:pPr>
            <a:r>
              <a:rPr lang="en-US" sz="900" dirty="0">
                <a:latin typeface="Fira Code" pitchFamily="1" charset="0"/>
                <a:ea typeface="Fira Code" pitchFamily="1" charset="0"/>
                <a:cs typeface="Fira Code" pitchFamily="1" charset="0"/>
              </a:rPr>
              <a:t>COALESCE(SUM(od.quantityOrdered), 0) AS total_ordered_item</a:t>
            </a:r>
          </a:p>
          <a:p>
            <a:pPr marL="457200" lvl="1" indent="0">
              <a:buNone/>
            </a:pPr>
            <a:r>
              <a:rPr lang="en-US" sz="900" dirty="0">
                <a:latin typeface="Fira Code" pitchFamily="1" charset="0"/>
                <a:ea typeface="Fira Code" pitchFamily="1" charset="0"/>
                <a:cs typeface="Fira Code" pitchFamily="1" charset="0"/>
              </a:rPr>
              <a:t>FROM mintclassics.products p</a:t>
            </a:r>
          </a:p>
          <a:p>
            <a:pPr marL="457200" lvl="1" indent="0">
              <a:buNone/>
            </a:pPr>
            <a:r>
              <a:rPr lang="en-US" sz="9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900" dirty="0">
                <a:latin typeface="Fira Code" pitchFamily="1" charset="0"/>
                <a:ea typeface="Fira Code" pitchFamily="1" charset="0"/>
                <a:cs typeface="Fira Code" pitchFamily="1" charset="0"/>
              </a:rPr>
              <a:t>LEFT JOIN mintclassics.orders o ON od.orderNumber = o.orderNumber AND o.status IN ('Shipped', 'Resolved’) </a:t>
            </a:r>
          </a:p>
          <a:p>
            <a:pPr marL="457200" lvl="1" indent="0">
              <a:buNone/>
            </a:pPr>
            <a:r>
              <a:rPr lang="en-US" sz="900" dirty="0">
                <a:latin typeface="Fira Code" pitchFamily="1" charset="0"/>
                <a:ea typeface="Fira Code" pitchFamily="1" charset="0"/>
                <a:cs typeface="Fira Code" pitchFamily="1" charset="0"/>
              </a:rPr>
              <a:t>GROUP BY p.productCode, p.warehouseCode, p.quantityInStock</a:t>
            </a:r>
          </a:p>
          <a:p>
            <a:pPr marL="0" indent="0">
              <a:buNone/>
            </a:pPr>
            <a:r>
              <a:rPr lang="en-US" sz="900" dirty="0">
                <a:latin typeface="Fira Code" pitchFamily="1" charset="0"/>
                <a:ea typeface="Fira Code" pitchFamily="1" charset="0"/>
                <a:cs typeface="Fira Code" pitchFamily="1" charset="0"/>
              </a:rPr>
              <a:t>)</a:t>
            </a:r>
          </a:p>
          <a:p>
            <a:pPr marL="0" indent="0">
              <a:buNone/>
            </a:pPr>
            <a:r>
              <a:rPr lang="en-US" sz="900" dirty="0">
                <a:latin typeface="Fira Code" pitchFamily="1" charset="0"/>
                <a:ea typeface="Fira Code" pitchFamily="1" charset="0"/>
                <a:cs typeface="Fira Code" pitchFamily="1" charset="0"/>
              </a:rPr>
              <a:t>SELECT ts.productCode, ts.warehouseCode, ts.quantityInStock, ts.total_ordered_item,</a:t>
            </a:r>
          </a:p>
          <a:p>
            <a:pPr marL="0" indent="0">
              <a:buNone/>
            </a:pPr>
            <a:r>
              <a:rPr lang="en-US" sz="900" dirty="0">
                <a:latin typeface="Fira Code" pitchFamily="1" charset="0"/>
                <a:ea typeface="Fira Code" pitchFamily="1" charset="0"/>
                <a:cs typeface="Fira Code" pitchFamily="1" charset="0"/>
              </a:rPr>
              <a:t>ROUND(ts.total_ordered_item / 18, 0) AS avg_monthly_sales, -- 18-month period for average sales calculation</a:t>
            </a:r>
          </a:p>
          <a:p>
            <a:pPr marL="0" indent="0">
              <a:buNone/>
            </a:pPr>
            <a:r>
              <a:rPr lang="en-US" sz="900" dirty="0">
                <a:latin typeface="Fira Code" pitchFamily="1" charset="0"/>
                <a:ea typeface="Fira Code" pitchFamily="1" charset="0"/>
                <a:cs typeface="Fira Code" pitchFamily="1" charset="0"/>
              </a:rPr>
              <a:t>ROUND((ts.total_ordered_item / 18) * 12, 0) AS good_stock_level, -- Assuming 12 months buffer for good stock level</a:t>
            </a:r>
          </a:p>
          <a:p>
            <a:pPr marL="0" indent="0">
              <a:buNone/>
            </a:pPr>
            <a:r>
              <a:rPr lang="en-US" sz="900" dirty="0">
                <a:latin typeface="Fira Code" pitchFamily="1" charset="0"/>
                <a:ea typeface="Fira Code" pitchFamily="1" charset="0"/>
                <a:cs typeface="Fira Code" pitchFamily="1" charset="0"/>
              </a:rPr>
              <a:t>CASE</a:t>
            </a:r>
          </a:p>
          <a:p>
            <a:pPr marL="0" indent="0">
              <a:buNone/>
            </a:pPr>
            <a:r>
              <a:rPr lang="en-US" sz="900" dirty="0">
                <a:latin typeface="Fira Code" pitchFamily="1" charset="0"/>
                <a:ea typeface="Fira Code" pitchFamily="1" charset="0"/>
                <a:cs typeface="Fira Code" pitchFamily="1" charset="0"/>
              </a:rPr>
              <a:t>        WHEN ts.quantityInStock &lt; (ts.total_ordered_item / 18) * 12 THEN Understocked’</a:t>
            </a:r>
          </a:p>
          <a:p>
            <a:pPr marL="0" indent="0">
              <a:buNone/>
            </a:pPr>
            <a:r>
              <a:rPr lang="en-US" sz="900" dirty="0">
                <a:latin typeface="Fira Code" pitchFamily="1" charset="0"/>
                <a:ea typeface="Fira Code" pitchFamily="1" charset="0"/>
                <a:cs typeface="Fira Code" pitchFamily="1" charset="0"/>
              </a:rPr>
              <a:t>END AS inventory_status</a:t>
            </a:r>
          </a:p>
          <a:p>
            <a:pPr marL="0" indent="0">
              <a:buNone/>
            </a:pPr>
            <a:r>
              <a:rPr lang="en-US" sz="900" dirty="0">
                <a:latin typeface="Fira Code" pitchFamily="1" charset="0"/>
                <a:ea typeface="Fira Code" pitchFamily="1" charset="0"/>
                <a:cs typeface="Fira Code" pitchFamily="1" charset="0"/>
              </a:rPr>
              <a:t>FROM TotalSales ts</a:t>
            </a:r>
          </a:p>
          <a:p>
            <a:pPr marL="0" indent="0">
              <a:buNone/>
            </a:pPr>
            <a:r>
              <a:rPr lang="en-US" sz="900" dirty="0">
                <a:latin typeface="Fira Code" pitchFamily="1" charset="0"/>
                <a:ea typeface="Fira Code" pitchFamily="1" charset="0"/>
                <a:cs typeface="Fira Code" pitchFamily="1" charset="0"/>
              </a:rPr>
              <a:t>WHERE ts.quantityInStock &lt; (ts.total_ordered_item / 18) * 12</a:t>
            </a:r>
          </a:p>
          <a:p>
            <a:pPr marL="0" indent="0">
              <a:buNone/>
            </a:pPr>
            <a:r>
              <a:rPr lang="en-US" sz="900" dirty="0">
                <a:latin typeface="Fira Code" pitchFamily="1" charset="0"/>
                <a:ea typeface="Fira Code" pitchFamily="1" charset="0"/>
                <a:cs typeface="Fira Code" pitchFamily="1" charset="0"/>
              </a:rPr>
              <a:t>ORDER BY ts.warehouseCode, good_stock_level</a:t>
            </a:r>
          </a:p>
        </p:txBody>
      </p:sp>
    </p:spTree>
    <p:extLst>
      <p:ext uri="{BB962C8B-B14F-4D97-AF65-F5344CB8AC3E}">
        <p14:creationId xmlns:p14="http://schemas.microsoft.com/office/powerpoint/2010/main" val="321011090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Title 1">
            <a:extLst>
              <a:ext uri="{FF2B5EF4-FFF2-40B4-BE49-F238E27FC236}">
                <a16:creationId xmlns:a16="http://schemas.microsoft.com/office/drawing/2014/main" id="{75FDF5FA-9FF7-AD96-AF93-7274565D1377}"/>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sz="2800" kern="1200" dirty="0">
                <a:solidFill>
                  <a:schemeClr val="tx1"/>
                </a:solidFill>
                <a:latin typeface="Fira Code" pitchFamily="1" charset="0"/>
                <a:ea typeface="Fira Code" pitchFamily="1" charset="0"/>
                <a:cs typeface="Fira Code" pitchFamily="1" charset="0"/>
              </a:rPr>
              <a:t>Understocked</a:t>
            </a:r>
          </a:p>
        </p:txBody>
      </p:sp>
      <p:sp>
        <p:nvSpPr>
          <p:cNvPr id="13" name="Arc 12">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 name="Content Placeholder 4">
            <a:extLst>
              <a:ext uri="{FF2B5EF4-FFF2-40B4-BE49-F238E27FC236}">
                <a16:creationId xmlns:a16="http://schemas.microsoft.com/office/drawing/2014/main" id="{F5147E75-8957-C0E7-71EA-1E0ADDD1EFCF}"/>
              </a:ext>
            </a:extLst>
          </p:cNvPr>
          <p:cNvPicPr>
            <a:picLocks noGrp="1" noChangeAspect="1"/>
          </p:cNvPicPr>
          <p:nvPr>
            <p:ph sz="half" idx="1"/>
          </p:nvPr>
        </p:nvPicPr>
        <p:blipFill>
          <a:blip r:embed="rId2"/>
          <a:stretch>
            <a:fillRect/>
          </a:stretch>
        </p:blipFill>
        <p:spPr>
          <a:xfrm>
            <a:off x="659914" y="1123203"/>
            <a:ext cx="10872172" cy="2120074"/>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6" name="Content Placeholder 5">
            <a:extLst>
              <a:ext uri="{FF2B5EF4-FFF2-40B4-BE49-F238E27FC236}">
                <a16:creationId xmlns:a16="http://schemas.microsoft.com/office/drawing/2014/main" id="{362B2B2B-B500-F3B3-9694-C209AA145FED}"/>
              </a:ext>
            </a:extLst>
          </p:cNvPr>
          <p:cNvSpPr>
            <a:spLocks noGrp="1"/>
          </p:cNvSpPr>
          <p:nvPr>
            <p:ph sz="half" idx="2"/>
          </p:nvPr>
        </p:nvSpPr>
        <p:spPr>
          <a:xfrm>
            <a:off x="4970833" y="4754537"/>
            <a:ext cx="6382966" cy="1185774"/>
          </a:xfrm>
        </p:spPr>
        <p:txBody>
          <a:bodyPr vert="horz" lIns="91440" tIns="45720" rIns="91440" bIns="45720" rtlCol="0">
            <a:normAutofit/>
          </a:bodyPr>
          <a:lstStyle/>
          <a:p>
            <a:pPr marL="0" indent="0">
              <a:buNone/>
            </a:pPr>
            <a:r>
              <a:rPr lang="en-US" sz="1800" dirty="0">
                <a:latin typeface="Fira Code" pitchFamily="1" charset="0"/>
                <a:ea typeface="Fira Code" pitchFamily="1" charset="0"/>
                <a:cs typeface="Fira Code" pitchFamily="1" charset="0"/>
              </a:rPr>
              <a:t>9 Items that are understocked in the warehouses 4 of them in A warehouse, 1 in B warehouse, 3 in C warehouse, and 1 in D warehouse.</a:t>
            </a:r>
          </a:p>
        </p:txBody>
      </p:sp>
    </p:spTree>
    <p:extLst>
      <p:ext uri="{BB962C8B-B14F-4D97-AF65-F5344CB8AC3E}">
        <p14:creationId xmlns:p14="http://schemas.microsoft.com/office/powerpoint/2010/main" val="2426584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20D5D19D-0789-4518-B5DC-D47ADF69D2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677793-7B6F-ADC0-81ED-62850F19173F}"/>
              </a:ext>
            </a:extLst>
          </p:cNvPr>
          <p:cNvSpPr>
            <a:spLocks noGrp="1"/>
          </p:cNvSpPr>
          <p:nvPr>
            <p:ph type="title"/>
          </p:nvPr>
        </p:nvSpPr>
        <p:spPr>
          <a:xfrm>
            <a:off x="1113810" y="3224092"/>
            <a:ext cx="4036334" cy="533909"/>
          </a:xfrm>
        </p:spPr>
        <p:txBody>
          <a:bodyPr vert="horz" lIns="91440" tIns="45720" rIns="91440" bIns="45720" rtlCol="0" anchor="t">
            <a:normAutofit fontScale="90000"/>
          </a:bodyPr>
          <a:lstStyle/>
          <a:p>
            <a:r>
              <a:rPr lang="en-US" sz="3600" dirty="0">
                <a:latin typeface="Fira Code" pitchFamily="1" charset="0"/>
                <a:ea typeface="Fira Code" pitchFamily="1" charset="0"/>
                <a:cs typeface="Fira Code" pitchFamily="1" charset="0"/>
              </a:rPr>
              <a:t>Actions</a:t>
            </a:r>
          </a:p>
        </p:txBody>
      </p:sp>
      <p:grpSp>
        <p:nvGrpSpPr>
          <p:cNvPr id="20" name="Group 1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21" name="Rectangle 2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Top view of a circular staircase">
            <a:extLst>
              <a:ext uri="{FF2B5EF4-FFF2-40B4-BE49-F238E27FC236}">
                <a16:creationId xmlns:a16="http://schemas.microsoft.com/office/drawing/2014/main" id="{2A14AF1E-4CB4-86C1-FF4B-18FE2F1216E0}"/>
              </a:ext>
            </a:extLst>
          </p:cNvPr>
          <p:cNvPicPr>
            <a:picLocks noChangeAspect="1"/>
          </p:cNvPicPr>
          <p:nvPr/>
        </p:nvPicPr>
        <p:blipFill rotWithShape="1">
          <a:blip r:embed="rId2"/>
          <a:srcRect r="32392" b="-1"/>
          <a:stretch/>
        </p:blipFill>
        <p:spPr>
          <a:xfrm>
            <a:off x="5922492" y="666728"/>
            <a:ext cx="5536001" cy="5465791"/>
          </a:xfrm>
          <a:prstGeom prst="rect">
            <a:avLst/>
          </a:prstGeom>
        </p:spPr>
      </p:pic>
    </p:spTree>
    <p:extLst>
      <p:ext uri="{BB962C8B-B14F-4D97-AF65-F5344CB8AC3E}">
        <p14:creationId xmlns:p14="http://schemas.microsoft.com/office/powerpoint/2010/main" val="3882333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B36F400F-DF28-43BC-8D8E-4929793B39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2AED5-8FBE-EA7E-053E-EFC3BC61D88F}"/>
              </a:ext>
            </a:extLst>
          </p:cNvPr>
          <p:cNvSpPr>
            <a:spLocks noGrp="1"/>
          </p:cNvSpPr>
          <p:nvPr>
            <p:ph type="title"/>
          </p:nvPr>
        </p:nvSpPr>
        <p:spPr>
          <a:xfrm>
            <a:off x="838200" y="668377"/>
            <a:ext cx="10515600" cy="1325563"/>
          </a:xfrm>
        </p:spPr>
        <p:txBody>
          <a:bodyPr>
            <a:normAutofit/>
          </a:bodyPr>
          <a:lstStyle/>
          <a:p>
            <a:r>
              <a:rPr lang="en-US" sz="2800" dirty="0">
                <a:latin typeface="Fira Code" pitchFamily="1" charset="0"/>
                <a:ea typeface="Fira Code" pitchFamily="1" charset="0"/>
                <a:cs typeface="Fira Code" pitchFamily="1" charset="0"/>
              </a:rPr>
              <a:t>Reduce in A Warehouse</a:t>
            </a:r>
          </a:p>
        </p:txBody>
      </p:sp>
      <p:sp>
        <p:nvSpPr>
          <p:cNvPr id="3" name="Content Placeholder 2">
            <a:extLst>
              <a:ext uri="{FF2B5EF4-FFF2-40B4-BE49-F238E27FC236}">
                <a16:creationId xmlns:a16="http://schemas.microsoft.com/office/drawing/2014/main" id="{BB8F1FF8-79ED-BAE0-23AD-E274B32B340B}"/>
              </a:ext>
            </a:extLst>
          </p:cNvPr>
          <p:cNvSpPr>
            <a:spLocks noGrp="1"/>
          </p:cNvSpPr>
          <p:nvPr>
            <p:ph sz="half" idx="1"/>
          </p:nvPr>
        </p:nvSpPr>
        <p:spPr>
          <a:xfrm>
            <a:off x="838200" y="2052466"/>
            <a:ext cx="5097780" cy="3795748"/>
          </a:xfrm>
        </p:spPr>
        <p:txBody>
          <a:bodyPr>
            <a:noAutofit/>
          </a:bodyPr>
          <a:lstStyle/>
          <a:p>
            <a:pPr marL="0" indent="0">
              <a:buNone/>
            </a:pPr>
            <a:r>
              <a:rPr lang="en-US" sz="600" dirty="0">
                <a:latin typeface="Fira Code" pitchFamily="1" charset="0"/>
                <a:ea typeface="Fira Code" pitchFamily="1" charset="0"/>
                <a:cs typeface="Fira Code" pitchFamily="1" charset="0"/>
              </a:rPr>
              <a:t>WITH TotalSales AS (</a:t>
            </a:r>
          </a:p>
          <a:p>
            <a:pPr marL="457200" lvl="1" indent="0">
              <a:buNone/>
            </a:pPr>
            <a:r>
              <a:rPr lang="en-US" sz="600" dirty="0">
                <a:latin typeface="Fira Code" pitchFamily="1" charset="0"/>
                <a:ea typeface="Fira Code" pitchFamily="1" charset="0"/>
                <a:cs typeface="Fira Code" pitchFamily="1" charset="0"/>
              </a:rPr>
              <a:t>SELECT p.productCode, p.productName, p.warehouseCode, p.quantityInStock, </a:t>
            </a:r>
            <a:r>
              <a:rPr lang="en-US" sz="600" dirty="0" err="1">
                <a:latin typeface="Fira Code" pitchFamily="1" charset="0"/>
                <a:ea typeface="Fira Code" pitchFamily="1" charset="0"/>
                <a:cs typeface="Fira Code" pitchFamily="1" charset="0"/>
              </a:rPr>
              <a:t>p.productScale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COALESCE(SUM(od.quantityOrdered), 0) AS total_ordered_item,</a:t>
            </a:r>
          </a:p>
          <a:p>
            <a:pPr marL="457200" lvl="1" indent="0">
              <a:buNone/>
            </a:pPr>
            <a:r>
              <a:rPr lang="en-US" sz="600" dirty="0">
                <a:latin typeface="Fira Code" pitchFamily="1" charset="0"/>
                <a:ea typeface="Fira Code" pitchFamily="1" charset="0"/>
                <a:cs typeface="Fira Code" pitchFamily="1" charset="0"/>
              </a:rPr>
              <a:t>COALESCE(SUM(od.quantityOrdered * od.priceEach), 0) AS total_revenue</a:t>
            </a:r>
          </a:p>
          <a:p>
            <a:pPr marL="457200" lvl="1" indent="0">
              <a:buNone/>
            </a:pPr>
            <a:r>
              <a:rPr lang="en-US" sz="600" dirty="0">
                <a:latin typeface="Fira Code" pitchFamily="1" charset="0"/>
                <a:ea typeface="Fira Code" pitchFamily="1" charset="0"/>
                <a:cs typeface="Fira Code" pitchFamily="1" charset="0"/>
              </a:rPr>
              <a:t>FROM mintclassics.products p</a:t>
            </a:r>
          </a:p>
          <a:p>
            <a:pPr marL="457200" lvl="1" indent="0">
              <a:buNone/>
            </a:pPr>
            <a:r>
              <a:rPr lang="en-US" sz="6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600" dirty="0">
                <a:latin typeface="Fira Code" pitchFamily="1" charset="0"/>
                <a:ea typeface="Fira Code" pitchFamily="1" charset="0"/>
                <a:cs typeface="Fira Code" pitchFamily="1" charset="0"/>
              </a:rPr>
              <a:t>LEFT JOIN mintclassics.orders o ON od.orderNumber = o.orderNumber AND o.status IN ('Shipped', 'Resolved’)</a:t>
            </a:r>
          </a:p>
          <a:p>
            <a:pPr marL="457200" lvl="1" indent="0">
              <a:buNone/>
            </a:pPr>
            <a:r>
              <a:rPr lang="en-US" sz="600" dirty="0">
                <a:latin typeface="Fira Code" pitchFamily="1" charset="0"/>
                <a:ea typeface="Fira Code" pitchFamily="1" charset="0"/>
                <a:cs typeface="Fira Code" pitchFamily="1" charset="0"/>
              </a:rPr>
              <a:t>GROUP BY p.productCode, p.warehouseCode, p.quantityInStock, </a:t>
            </a:r>
            <a:r>
              <a:rPr lang="en-US" sz="600" dirty="0" err="1">
                <a:latin typeface="Fira Code" pitchFamily="1" charset="0"/>
                <a:ea typeface="Fira Code" pitchFamily="1" charset="0"/>
                <a:cs typeface="Fira Code" pitchFamily="1" charset="0"/>
              </a:rPr>
              <a:t>p.productScale</a:t>
            </a:r>
            <a:endParaRPr lang="en-US" sz="600" dirty="0">
              <a:latin typeface="Fira Code" pitchFamily="1" charset="0"/>
              <a:ea typeface="Fira Code" pitchFamily="1" charset="0"/>
              <a:cs typeface="Fira Code" pitchFamily="1" charset="0"/>
            </a:endParaRPr>
          </a:p>
          <a:p>
            <a:pPr marL="0" indent="0">
              <a:buNone/>
            </a:pPr>
            <a:r>
              <a:rPr lang="en-US" sz="600" dirty="0">
                <a:latin typeface="Fira Code" pitchFamily="1" charset="0"/>
                <a:ea typeface="Fira Code" pitchFamily="1" charset="0"/>
                <a:cs typeface="Fira Code" pitchFamily="1" charset="0"/>
              </a:rPr>
              <a:t>),</a:t>
            </a:r>
          </a:p>
          <a:p>
            <a:pPr marL="0" indent="0">
              <a:buNone/>
            </a:pP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AS (</a:t>
            </a:r>
          </a:p>
          <a:p>
            <a:pPr marL="457200" lvl="1" indent="0">
              <a:buNone/>
            </a:pPr>
            <a:r>
              <a:rPr lang="en-US" sz="600" dirty="0">
                <a:latin typeface="Fira Code" pitchFamily="1" charset="0"/>
                <a:ea typeface="Fira Code" pitchFamily="1" charset="0"/>
                <a:cs typeface="Fira Code" pitchFamily="1" charset="0"/>
              </a:rPr>
              <a:t>SELECT ts.productCode, ts.productName, ts.warehouseCode, ts.quantityInStock, ts.total_ordered_item, ts.total_revenue,</a:t>
            </a:r>
          </a:p>
          <a:p>
            <a:pPr marL="457200" lvl="1" indent="0">
              <a:buNone/>
            </a:pPr>
            <a:r>
              <a:rPr lang="en-US" sz="600" dirty="0">
                <a:latin typeface="Fira Code" pitchFamily="1" charset="0"/>
                <a:ea typeface="Fira Code" pitchFamily="1" charset="0"/>
                <a:cs typeface="Fira Code" pitchFamily="1" charset="0"/>
              </a:rPr>
              <a:t>ROUND(ts.total_ordered_item / 18, 0) AS avg_monthly_sales,</a:t>
            </a:r>
          </a:p>
          <a:p>
            <a:pPr marL="457200" lvl="1" indent="0">
              <a:buNone/>
            </a:pPr>
            <a:r>
              <a:rPr lang="en-US" sz="600" dirty="0">
                <a:latin typeface="Fira Code" pitchFamily="1" charset="0"/>
                <a:ea typeface="Fira Code" pitchFamily="1" charset="0"/>
                <a:cs typeface="Fira Code" pitchFamily="1" charset="0"/>
              </a:rPr>
              <a:t>ROUND((ts.total_ordered_item / 18) * 12, 0) AS </a:t>
            </a:r>
            <a:r>
              <a:rPr lang="en-US" sz="600" dirty="0" err="1">
                <a:latin typeface="Fira Code" pitchFamily="1" charset="0"/>
                <a:ea typeface="Fira Code" pitchFamily="1" charset="0"/>
                <a:cs typeface="Fira Code" pitchFamily="1" charset="0"/>
              </a:rPr>
              <a:t>good_stock_level_sales</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ROUND(ts.total_revenue / 18, 0) AS avg_monthly_revenue, </a:t>
            </a:r>
            <a:r>
              <a:rPr lang="en-US" sz="600" dirty="0" err="1">
                <a:latin typeface="Fira Code" pitchFamily="1" charset="0"/>
                <a:ea typeface="Fira Code" pitchFamily="1" charset="0"/>
                <a:cs typeface="Fira Code" pitchFamily="1" charset="0"/>
              </a:rPr>
              <a:t>ts.productScale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CASE</a:t>
            </a:r>
          </a:p>
          <a:p>
            <a:pPr marL="457200" lvl="1" indent="0">
              <a:buNone/>
            </a:pPr>
            <a:r>
              <a:rPr lang="en-US" sz="600" dirty="0">
                <a:latin typeface="Fira Code" pitchFamily="1" charset="0"/>
                <a:ea typeface="Fira Code" pitchFamily="1" charset="0"/>
                <a:cs typeface="Fira Code" pitchFamily="1" charset="0"/>
              </a:rPr>
              <a:t>    	WHEN ts.total_ordered_item &lt; 1 THEN 'Never ordered’</a:t>
            </a:r>
          </a:p>
          <a:p>
            <a:pPr marL="457200" lvl="1" indent="0">
              <a:buNone/>
            </a:pPr>
            <a:r>
              <a:rPr lang="en-US" sz="600" dirty="0">
                <a:latin typeface="Fira Code" pitchFamily="1" charset="0"/>
                <a:ea typeface="Fira Code" pitchFamily="1" charset="0"/>
                <a:cs typeface="Fira Code" pitchFamily="1" charset="0"/>
              </a:rPr>
              <a:t>	WHEN ts.quantityInStock &gt; (ts.total_ordered_item / 18) * 12 THEN 'Overstocked’</a:t>
            </a:r>
          </a:p>
          <a:p>
            <a:pPr marL="457200" lvl="1" indent="0">
              <a:buNone/>
            </a:pPr>
            <a:r>
              <a:rPr lang="en-US" sz="600" dirty="0">
                <a:latin typeface="Fira Code" pitchFamily="1" charset="0"/>
                <a:ea typeface="Fira Code" pitchFamily="1" charset="0"/>
                <a:cs typeface="Fira Code" pitchFamily="1" charset="0"/>
              </a:rPr>
              <a:t>	WHEN ts.quantityInStock &lt; (ts.total_ordered_item / 18) * 12 THEN 'Understocked’</a:t>
            </a:r>
          </a:p>
          <a:p>
            <a:pPr marL="457200" lvl="1" indent="0">
              <a:buNone/>
            </a:pPr>
            <a:r>
              <a:rPr lang="en-US" sz="600" dirty="0">
                <a:latin typeface="Fira Code" pitchFamily="1" charset="0"/>
                <a:ea typeface="Fira Code" pitchFamily="1" charset="0"/>
                <a:cs typeface="Fira Code" pitchFamily="1" charset="0"/>
              </a:rPr>
              <a:t>	ELSE 'Well-Stocked’</a:t>
            </a:r>
          </a:p>
          <a:p>
            <a:pPr marL="457200" lvl="1" indent="0">
              <a:buNone/>
            </a:pPr>
            <a:r>
              <a:rPr lang="en-US" sz="600" dirty="0">
                <a:latin typeface="Fira Code" pitchFamily="1" charset="0"/>
                <a:ea typeface="Fira Code" pitchFamily="1" charset="0"/>
                <a:cs typeface="Fira Code" pitchFamily="1" charset="0"/>
              </a:rPr>
              <a:t>END AS inventory_status</a:t>
            </a:r>
          </a:p>
          <a:p>
            <a:pPr marL="457200" lvl="1" indent="0">
              <a:buNone/>
            </a:pPr>
            <a:r>
              <a:rPr lang="en-US" sz="600" dirty="0">
                <a:latin typeface="Fira Code" pitchFamily="1" charset="0"/>
                <a:ea typeface="Fira Code" pitchFamily="1" charset="0"/>
                <a:cs typeface="Fira Code" pitchFamily="1" charset="0"/>
              </a:rPr>
              <a:t>FROM TotalSales ts</a:t>
            </a:r>
          </a:p>
          <a:p>
            <a:pPr marL="0" indent="0">
              <a:buNone/>
            </a:pPr>
            <a:r>
              <a:rPr lang="en-US" sz="600" dirty="0">
                <a:latin typeface="Fira Code" pitchFamily="1" charset="0"/>
                <a:ea typeface="Fira Code" pitchFamily="1" charset="0"/>
                <a:cs typeface="Fira Code" pitchFamily="1" charset="0"/>
              </a:rPr>
              <a:t>)</a:t>
            </a:r>
          </a:p>
        </p:txBody>
      </p:sp>
      <p:sp>
        <p:nvSpPr>
          <p:cNvPr id="4" name="Content Placeholder 3">
            <a:extLst>
              <a:ext uri="{FF2B5EF4-FFF2-40B4-BE49-F238E27FC236}">
                <a16:creationId xmlns:a16="http://schemas.microsoft.com/office/drawing/2014/main" id="{E66A85FA-CE41-4671-2389-1490D33264C2}"/>
              </a:ext>
            </a:extLst>
          </p:cNvPr>
          <p:cNvSpPr>
            <a:spLocks noGrp="1"/>
          </p:cNvSpPr>
          <p:nvPr>
            <p:ph sz="half" idx="2"/>
          </p:nvPr>
        </p:nvSpPr>
        <p:spPr>
          <a:xfrm>
            <a:off x="6256020" y="2177456"/>
            <a:ext cx="5097780" cy="3795748"/>
          </a:xfrm>
        </p:spPr>
        <p:txBody>
          <a:bodyPr>
            <a:normAutofit/>
          </a:bodyPr>
          <a:lstStyle/>
          <a:p>
            <a:pPr marL="0" indent="0">
              <a:buNone/>
            </a:pPr>
            <a:r>
              <a:rPr lang="en-US" sz="700" dirty="0">
                <a:latin typeface="Fira Code" pitchFamily="1" charset="0"/>
                <a:ea typeface="Fira Code" pitchFamily="1" charset="0"/>
                <a:cs typeface="Fira Code" pitchFamily="1" charset="0"/>
              </a:rPr>
              <a:t>SELECT </a:t>
            </a:r>
            <a:r>
              <a:rPr lang="en-US" sz="700" dirty="0" err="1">
                <a:latin typeface="Fira Code" pitchFamily="1" charset="0"/>
                <a:ea typeface="Fira Code" pitchFamily="1" charset="0"/>
                <a:cs typeface="Fira Code" pitchFamily="1" charset="0"/>
              </a:rPr>
              <a:t>ia.productCode</a:t>
            </a:r>
            <a:r>
              <a:rPr lang="en-US" sz="700" dirty="0">
                <a:latin typeface="Fira Code" pitchFamily="1" charset="0"/>
                <a:ea typeface="Fira Code" pitchFamily="1" charset="0"/>
                <a:cs typeface="Fira Code" pitchFamily="1" charset="0"/>
              </a:rPr>
              <a:t>, </a:t>
            </a:r>
            <a:r>
              <a:rPr lang="en-US" sz="700" dirty="0" err="1">
                <a:latin typeface="Fira Code" pitchFamily="1" charset="0"/>
                <a:ea typeface="Fira Code" pitchFamily="1" charset="0"/>
                <a:cs typeface="Fira Code" pitchFamily="1" charset="0"/>
              </a:rPr>
              <a:t>ia.warehouseCode</a:t>
            </a:r>
            <a:r>
              <a:rPr lang="en-US" sz="700" dirty="0">
                <a:latin typeface="Fira Code" pitchFamily="1" charset="0"/>
                <a:ea typeface="Fira Code" pitchFamily="1" charset="0"/>
                <a:cs typeface="Fira Code" pitchFamily="1" charset="0"/>
              </a:rPr>
              <a:t>, </a:t>
            </a:r>
            <a:r>
              <a:rPr lang="en-US" sz="700" dirty="0" err="1">
                <a:latin typeface="Fira Code" pitchFamily="1" charset="0"/>
                <a:ea typeface="Fira Code" pitchFamily="1" charset="0"/>
                <a:cs typeface="Fira Code" pitchFamily="1" charset="0"/>
              </a:rPr>
              <a:t>ia.quantityInStock</a:t>
            </a:r>
            <a:r>
              <a:rPr lang="en-US" sz="700" dirty="0">
                <a:latin typeface="Fira Code" pitchFamily="1" charset="0"/>
                <a:ea typeface="Fira Code" pitchFamily="1" charset="0"/>
                <a:cs typeface="Fira Code" pitchFamily="1" charset="0"/>
              </a:rPr>
              <a:t>, </a:t>
            </a:r>
            <a:r>
              <a:rPr lang="en-US" sz="700" dirty="0" err="1">
                <a:latin typeface="Fira Code" pitchFamily="1" charset="0"/>
                <a:ea typeface="Fira Code" pitchFamily="1" charset="0"/>
                <a:cs typeface="Fira Code" pitchFamily="1" charset="0"/>
              </a:rPr>
              <a:t>ia.total_ordered_item</a:t>
            </a:r>
            <a:r>
              <a:rPr lang="en-US" sz="700" dirty="0">
                <a:latin typeface="Fira Code" pitchFamily="1" charset="0"/>
                <a:ea typeface="Fira Code" pitchFamily="1" charset="0"/>
                <a:cs typeface="Fira Code" pitchFamily="1" charset="0"/>
              </a:rPr>
              <a:t>, </a:t>
            </a:r>
            <a:r>
              <a:rPr lang="en-US" sz="700" dirty="0" err="1">
                <a:latin typeface="Fira Code" pitchFamily="1" charset="0"/>
                <a:ea typeface="Fira Code" pitchFamily="1" charset="0"/>
                <a:cs typeface="Fira Code" pitchFamily="1" charset="0"/>
              </a:rPr>
              <a:t>ia.total_revenue</a:t>
            </a:r>
            <a:r>
              <a:rPr lang="en-US" sz="700" dirty="0">
                <a:latin typeface="Fira Code" pitchFamily="1" charset="0"/>
                <a:ea typeface="Fira Code" pitchFamily="1" charset="0"/>
                <a:cs typeface="Fira Code" pitchFamily="1" charset="0"/>
              </a:rPr>
              <a:t>,</a:t>
            </a:r>
          </a:p>
          <a:p>
            <a:pPr marL="0" indent="0">
              <a:buNone/>
            </a:pPr>
            <a:r>
              <a:rPr lang="en-US" sz="700" dirty="0" err="1">
                <a:latin typeface="Fira Code" pitchFamily="1" charset="0"/>
                <a:ea typeface="Fira Code" pitchFamily="1" charset="0"/>
                <a:cs typeface="Fira Code" pitchFamily="1" charset="0"/>
              </a:rPr>
              <a:t>ia.avg_monthly_sales</a:t>
            </a:r>
            <a:r>
              <a:rPr lang="en-US" sz="700" dirty="0">
                <a:latin typeface="Fira Code" pitchFamily="1" charset="0"/>
                <a:ea typeface="Fira Code" pitchFamily="1" charset="0"/>
                <a:cs typeface="Fira Code" pitchFamily="1" charset="0"/>
              </a:rPr>
              <a:t>, </a:t>
            </a:r>
            <a:r>
              <a:rPr lang="en-US" sz="700" dirty="0" err="1">
                <a:latin typeface="Fira Code" pitchFamily="1" charset="0"/>
                <a:ea typeface="Fira Code" pitchFamily="1" charset="0"/>
                <a:cs typeface="Fira Code" pitchFamily="1" charset="0"/>
              </a:rPr>
              <a:t>ia.good_stock_level_sales</a:t>
            </a:r>
            <a:r>
              <a:rPr lang="en-US" sz="700" dirty="0">
                <a:latin typeface="Fira Code" pitchFamily="1" charset="0"/>
                <a:ea typeface="Fira Code" pitchFamily="1" charset="0"/>
                <a:cs typeface="Fira Code" pitchFamily="1" charset="0"/>
              </a:rPr>
              <a:t>, </a:t>
            </a:r>
            <a:r>
              <a:rPr lang="en-US" sz="700" dirty="0" err="1">
                <a:latin typeface="Fira Code" pitchFamily="1" charset="0"/>
                <a:ea typeface="Fira Code" pitchFamily="1" charset="0"/>
                <a:cs typeface="Fira Code" pitchFamily="1" charset="0"/>
              </a:rPr>
              <a:t>ia.avg_monthly_revenue</a:t>
            </a:r>
            <a:r>
              <a:rPr lang="en-US" sz="700" dirty="0">
                <a:latin typeface="Fira Code" pitchFamily="1" charset="0"/>
                <a:ea typeface="Fira Code" pitchFamily="1" charset="0"/>
                <a:cs typeface="Fira Code" pitchFamily="1" charset="0"/>
              </a:rPr>
              <a:t>, </a:t>
            </a:r>
            <a:r>
              <a:rPr lang="en-US" sz="700" dirty="0" err="1">
                <a:latin typeface="Fira Code" pitchFamily="1" charset="0"/>
                <a:ea typeface="Fira Code" pitchFamily="1" charset="0"/>
                <a:cs typeface="Fira Code" pitchFamily="1" charset="0"/>
              </a:rPr>
              <a:t>ia.inventory_status</a:t>
            </a:r>
            <a:r>
              <a:rPr lang="en-US" sz="700" dirty="0">
                <a:latin typeface="Fira Code" pitchFamily="1" charset="0"/>
                <a:ea typeface="Fira Code" pitchFamily="1" charset="0"/>
                <a:cs typeface="Fira Code" pitchFamily="1" charset="0"/>
              </a:rPr>
              <a:t>,</a:t>
            </a:r>
          </a:p>
          <a:p>
            <a:pPr marL="0" indent="0">
              <a:buNone/>
            </a:pPr>
            <a:r>
              <a:rPr lang="en-US" sz="700" dirty="0">
                <a:latin typeface="Fira Code" pitchFamily="1" charset="0"/>
                <a:ea typeface="Fira Code" pitchFamily="1" charset="0"/>
                <a:cs typeface="Fira Code" pitchFamily="1" charset="0"/>
              </a:rPr>
              <a:t>CASE</a:t>
            </a:r>
          </a:p>
          <a:p>
            <a:pPr marL="457200" lvl="1" indent="0">
              <a:buNone/>
            </a:pPr>
            <a:r>
              <a:rPr lang="en-US" sz="700" dirty="0">
                <a:latin typeface="Fira Code" pitchFamily="1" charset="0"/>
                <a:ea typeface="Fira Code" pitchFamily="1" charset="0"/>
                <a:cs typeface="Fira Code" pitchFamily="1" charset="0"/>
              </a:rPr>
              <a:t>WHEN </a:t>
            </a:r>
            <a:r>
              <a:rPr lang="en-US" sz="700" dirty="0" err="1">
                <a:latin typeface="Fira Code" pitchFamily="1" charset="0"/>
                <a:ea typeface="Fira Code" pitchFamily="1" charset="0"/>
                <a:cs typeface="Fira Code" pitchFamily="1" charset="0"/>
              </a:rPr>
              <a:t>ia.inventory_status</a:t>
            </a:r>
            <a:r>
              <a:rPr lang="en-US" sz="700" dirty="0">
                <a:latin typeface="Fira Code" pitchFamily="1" charset="0"/>
                <a:ea typeface="Fira Code" pitchFamily="1" charset="0"/>
                <a:cs typeface="Fira Code" pitchFamily="1" charset="0"/>
              </a:rPr>
              <a:t> = 'Never ordered' OR </a:t>
            </a:r>
            <a:r>
              <a:rPr lang="en-US" sz="700" dirty="0" err="1">
                <a:latin typeface="Fira Code" pitchFamily="1" charset="0"/>
                <a:ea typeface="Fira Code" pitchFamily="1" charset="0"/>
                <a:cs typeface="Fira Code" pitchFamily="1" charset="0"/>
              </a:rPr>
              <a:t>ia.inventory_status</a:t>
            </a:r>
            <a:r>
              <a:rPr lang="en-US" sz="700" dirty="0">
                <a:latin typeface="Fira Code" pitchFamily="1" charset="0"/>
                <a:ea typeface="Fira Code" pitchFamily="1" charset="0"/>
                <a:cs typeface="Fira Code" pitchFamily="1" charset="0"/>
              </a:rPr>
              <a:t> = 'Overstocked' AND </a:t>
            </a:r>
          </a:p>
          <a:p>
            <a:pPr marL="457200" lvl="1" indent="0">
              <a:buNone/>
            </a:pPr>
            <a:r>
              <a:rPr lang="en-US" sz="700" dirty="0">
                <a:latin typeface="Fira Code" pitchFamily="1" charset="0"/>
                <a:ea typeface="Fira Code" pitchFamily="1" charset="0"/>
                <a:cs typeface="Fira Code" pitchFamily="1" charset="0"/>
              </a:rPr>
              <a:t>(</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'%1:700%' OR </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'%1:72%' OR </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'%1:50%’ </a:t>
            </a:r>
          </a:p>
          <a:p>
            <a:pPr marL="457200" lvl="1" indent="0">
              <a:buNone/>
            </a:pPr>
            <a:r>
              <a:rPr lang="en-US" sz="700" dirty="0">
                <a:latin typeface="Fira Code" pitchFamily="1" charset="0"/>
                <a:ea typeface="Fira Code" pitchFamily="1" charset="0"/>
                <a:cs typeface="Fira Code" pitchFamily="1" charset="0"/>
              </a:rPr>
              <a:t>OR </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'%1:32%' OR </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'%1:24%') THEN 'Reduce’</a:t>
            </a:r>
          </a:p>
          <a:p>
            <a:pPr marL="457200" lvl="1" indent="0">
              <a:buNone/>
            </a:pPr>
            <a:r>
              <a:rPr lang="en-US" sz="700" dirty="0">
                <a:latin typeface="Fira Code" pitchFamily="1" charset="0"/>
                <a:ea typeface="Fira Code" pitchFamily="1" charset="0"/>
                <a:cs typeface="Fira Code" pitchFamily="1" charset="0"/>
              </a:rPr>
              <a:t>WHEN </a:t>
            </a:r>
            <a:r>
              <a:rPr lang="en-US" sz="700" dirty="0" err="1">
                <a:latin typeface="Fira Code" pitchFamily="1" charset="0"/>
                <a:ea typeface="Fira Code" pitchFamily="1" charset="0"/>
                <a:cs typeface="Fira Code" pitchFamily="1" charset="0"/>
              </a:rPr>
              <a:t>ia.inventory_status</a:t>
            </a:r>
            <a:r>
              <a:rPr lang="en-US" sz="700" dirty="0">
                <a:latin typeface="Fira Code" pitchFamily="1" charset="0"/>
                <a:ea typeface="Fira Code" pitchFamily="1" charset="0"/>
                <a:cs typeface="Fira Code" pitchFamily="1" charset="0"/>
              </a:rPr>
              <a:t> = 'Understocked' THEN 'Increase’</a:t>
            </a:r>
          </a:p>
          <a:p>
            <a:pPr marL="457200" lvl="1" indent="0">
              <a:buNone/>
            </a:pPr>
            <a:r>
              <a:rPr lang="en-US" sz="700" dirty="0">
                <a:latin typeface="Fira Code" pitchFamily="1" charset="0"/>
                <a:ea typeface="Fira Code" pitchFamily="1" charset="0"/>
                <a:cs typeface="Fira Code" pitchFamily="1" charset="0"/>
              </a:rPr>
              <a:t>ELSE 'Maintain’</a:t>
            </a:r>
          </a:p>
          <a:p>
            <a:pPr marL="0" indent="0">
              <a:buNone/>
            </a:pPr>
            <a:r>
              <a:rPr lang="en-US" sz="700" dirty="0">
                <a:latin typeface="Fira Code" pitchFamily="1" charset="0"/>
                <a:ea typeface="Fira Code" pitchFamily="1" charset="0"/>
                <a:cs typeface="Fira Code" pitchFamily="1" charset="0"/>
              </a:rPr>
              <a:t>END AS action</a:t>
            </a:r>
          </a:p>
          <a:p>
            <a:pPr marL="0" indent="0">
              <a:buNone/>
            </a:pPr>
            <a:r>
              <a:rPr lang="en-US" sz="700" dirty="0">
                <a:latin typeface="Fira Code" pitchFamily="1" charset="0"/>
                <a:ea typeface="Fira Code" pitchFamily="1" charset="0"/>
                <a:cs typeface="Fira Code" pitchFamily="1" charset="0"/>
              </a:rPr>
              <a:t>FROM </a:t>
            </a:r>
            <a:r>
              <a:rPr lang="en-US" sz="700" dirty="0" err="1">
                <a:latin typeface="Fira Code" pitchFamily="1" charset="0"/>
                <a:ea typeface="Fira Code" pitchFamily="1" charset="0"/>
                <a:cs typeface="Fira Code" pitchFamily="1" charset="0"/>
              </a:rPr>
              <a:t>InventoryAnalysis</a:t>
            </a:r>
            <a:r>
              <a:rPr lang="en-US" sz="700" dirty="0">
                <a:latin typeface="Fira Code" pitchFamily="1" charset="0"/>
                <a:ea typeface="Fira Code" pitchFamily="1" charset="0"/>
                <a:cs typeface="Fira Code" pitchFamily="1" charset="0"/>
              </a:rPr>
              <a:t> </a:t>
            </a:r>
            <a:r>
              <a:rPr lang="en-US" sz="700" dirty="0" err="1">
                <a:latin typeface="Fira Code" pitchFamily="1" charset="0"/>
                <a:ea typeface="Fira Code" pitchFamily="1" charset="0"/>
                <a:cs typeface="Fira Code" pitchFamily="1" charset="0"/>
              </a:rPr>
              <a:t>ia</a:t>
            </a:r>
            <a:endParaRPr lang="en-US" sz="700" dirty="0">
              <a:latin typeface="Fira Code" pitchFamily="1" charset="0"/>
              <a:ea typeface="Fira Code" pitchFamily="1" charset="0"/>
              <a:cs typeface="Fira Code" pitchFamily="1" charset="0"/>
            </a:endParaRPr>
          </a:p>
          <a:p>
            <a:pPr marL="0" indent="0">
              <a:buNone/>
            </a:pPr>
            <a:r>
              <a:rPr lang="en-US" sz="700" dirty="0">
                <a:latin typeface="Fira Code" pitchFamily="1" charset="0"/>
                <a:ea typeface="Fira Code" pitchFamily="1" charset="0"/>
                <a:cs typeface="Fira Code" pitchFamily="1" charset="0"/>
              </a:rPr>
              <a:t>where </a:t>
            </a:r>
            <a:r>
              <a:rPr lang="en-US" sz="700" dirty="0" err="1">
                <a:latin typeface="Fira Code" pitchFamily="1" charset="0"/>
                <a:ea typeface="Fira Code" pitchFamily="1" charset="0"/>
                <a:cs typeface="Fira Code" pitchFamily="1" charset="0"/>
              </a:rPr>
              <a:t>ia.inventory_status</a:t>
            </a:r>
            <a:r>
              <a:rPr lang="en-US" sz="700" dirty="0">
                <a:latin typeface="Fira Code" pitchFamily="1" charset="0"/>
                <a:ea typeface="Fira Code" pitchFamily="1" charset="0"/>
                <a:cs typeface="Fira Code" pitchFamily="1" charset="0"/>
              </a:rPr>
              <a:t> = 'Never ordered' OR </a:t>
            </a:r>
            <a:r>
              <a:rPr lang="en-US" sz="700" dirty="0" err="1">
                <a:latin typeface="Fira Code" pitchFamily="1" charset="0"/>
                <a:ea typeface="Fira Code" pitchFamily="1" charset="0"/>
                <a:cs typeface="Fira Code" pitchFamily="1" charset="0"/>
              </a:rPr>
              <a:t>ia.inventory_status</a:t>
            </a:r>
            <a:r>
              <a:rPr lang="en-US" sz="700" dirty="0">
                <a:latin typeface="Fira Code" pitchFamily="1" charset="0"/>
                <a:ea typeface="Fira Code" pitchFamily="1" charset="0"/>
                <a:cs typeface="Fira Code" pitchFamily="1" charset="0"/>
              </a:rPr>
              <a:t> = 'Overstocked' AND</a:t>
            </a:r>
          </a:p>
          <a:p>
            <a:pPr marL="0" indent="0">
              <a:buNone/>
            </a:pPr>
            <a:r>
              <a:rPr lang="en-US" sz="700" dirty="0">
                <a:latin typeface="Fira Code" pitchFamily="1" charset="0"/>
                <a:ea typeface="Fira Code" pitchFamily="1" charset="0"/>
                <a:cs typeface="Fira Code" pitchFamily="1" charset="0"/>
              </a:rPr>
              <a:t>(</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'%1:700%' OR </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'%1:72%' OR </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'%1:50%’ </a:t>
            </a:r>
          </a:p>
          <a:p>
            <a:pPr marL="0" indent="0">
              <a:buNone/>
            </a:pPr>
            <a:r>
              <a:rPr lang="en-US" sz="700" dirty="0">
                <a:latin typeface="Fira Code" pitchFamily="1" charset="0"/>
                <a:ea typeface="Fira Code" pitchFamily="1" charset="0"/>
                <a:cs typeface="Fira Code" pitchFamily="1" charset="0"/>
              </a:rPr>
              <a:t>OR </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'%1:32%' OR </a:t>
            </a:r>
            <a:r>
              <a:rPr lang="en-US" sz="700" dirty="0" err="1">
                <a:latin typeface="Fira Code" pitchFamily="1" charset="0"/>
                <a:ea typeface="Fira Code" pitchFamily="1" charset="0"/>
                <a:cs typeface="Fira Code" pitchFamily="1" charset="0"/>
              </a:rPr>
              <a:t>ia.productScale</a:t>
            </a:r>
            <a:r>
              <a:rPr lang="en-US" sz="700" dirty="0">
                <a:latin typeface="Fira Code" pitchFamily="1" charset="0"/>
                <a:ea typeface="Fira Code" pitchFamily="1" charset="0"/>
                <a:cs typeface="Fira Code" pitchFamily="1" charset="0"/>
              </a:rPr>
              <a:t> LIKE '%1:24%’)</a:t>
            </a:r>
          </a:p>
          <a:p>
            <a:pPr marL="0" indent="0">
              <a:buNone/>
            </a:pPr>
            <a:r>
              <a:rPr lang="en-US" sz="700" dirty="0">
                <a:latin typeface="Fira Code" pitchFamily="1" charset="0"/>
                <a:ea typeface="Fira Code" pitchFamily="1" charset="0"/>
                <a:cs typeface="Fira Code" pitchFamily="1" charset="0"/>
              </a:rPr>
              <a:t>HAVING </a:t>
            </a:r>
            <a:r>
              <a:rPr lang="en-US" sz="700" dirty="0" err="1">
                <a:latin typeface="Fira Code" pitchFamily="1" charset="0"/>
                <a:ea typeface="Fira Code" pitchFamily="1" charset="0"/>
                <a:cs typeface="Fira Code" pitchFamily="1" charset="0"/>
              </a:rPr>
              <a:t>ia.warehouseCode</a:t>
            </a:r>
            <a:r>
              <a:rPr lang="en-US" sz="700" dirty="0">
                <a:latin typeface="Fira Code" pitchFamily="1" charset="0"/>
                <a:ea typeface="Fira Code" pitchFamily="1" charset="0"/>
                <a:cs typeface="Fira Code" pitchFamily="1" charset="0"/>
              </a:rPr>
              <a:t> = "a"</a:t>
            </a:r>
          </a:p>
          <a:p>
            <a:pPr marL="0" indent="0">
              <a:buNone/>
            </a:pPr>
            <a:r>
              <a:rPr lang="en-US" sz="700" dirty="0">
                <a:latin typeface="Fira Code" pitchFamily="1" charset="0"/>
                <a:ea typeface="Fira Code" pitchFamily="1" charset="0"/>
                <a:cs typeface="Fira Code" pitchFamily="1" charset="0"/>
              </a:rPr>
              <a:t>ORDER BY </a:t>
            </a:r>
            <a:r>
              <a:rPr lang="en-US" sz="700" dirty="0" err="1">
                <a:latin typeface="Fira Code" pitchFamily="1" charset="0"/>
                <a:ea typeface="Fira Code" pitchFamily="1" charset="0"/>
                <a:cs typeface="Fira Code" pitchFamily="1" charset="0"/>
              </a:rPr>
              <a:t>ia.warehouseCode</a:t>
            </a:r>
            <a:endParaRPr lang="en-US" sz="7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14307410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5C9D962-F904-4553-A140-500CF3EF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02FE0FA2-B10C-4B9F-B9CC-E5D9AD4004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1314048">
            <a:off x="-271537" y="-884980"/>
            <a:ext cx="12642772" cy="6248341"/>
          </a:xfrm>
          <a:custGeom>
            <a:avLst/>
            <a:gdLst>
              <a:gd name="connsiteX0" fmla="*/ 12642772 w 12642772"/>
              <a:gd name="connsiteY0" fmla="*/ 4432052 h 6248341"/>
              <a:gd name="connsiteX1" fmla="*/ 586822 w 12642772"/>
              <a:gd name="connsiteY1" fmla="*/ 6248341 h 6248341"/>
              <a:gd name="connsiteX2" fmla="*/ 0 w 12642772"/>
              <a:gd name="connsiteY2" fmla="*/ 2394542 h 6248341"/>
              <a:gd name="connsiteX3" fmla="*/ 52893 w 12642772"/>
              <a:gd name="connsiteY3" fmla="*/ 2306669 h 6248341"/>
              <a:gd name="connsiteX4" fmla="*/ 131535 w 12642772"/>
              <a:gd name="connsiteY4" fmla="*/ 2293621 h 6248341"/>
              <a:gd name="connsiteX5" fmla="*/ 244153 w 12642772"/>
              <a:gd name="connsiteY5" fmla="*/ 2272261 h 6248341"/>
              <a:gd name="connsiteX6" fmla="*/ 324401 w 12642772"/>
              <a:gd name="connsiteY6" fmla="*/ 2233208 h 6248341"/>
              <a:gd name="connsiteX7" fmla="*/ 463569 w 12642772"/>
              <a:gd name="connsiteY7" fmla="*/ 2158308 h 6248341"/>
              <a:gd name="connsiteX8" fmla="*/ 582537 w 12642772"/>
              <a:gd name="connsiteY8" fmla="*/ 2095961 h 6248341"/>
              <a:gd name="connsiteX9" fmla="*/ 638937 w 12642772"/>
              <a:gd name="connsiteY9" fmla="*/ 2008169 h 6248341"/>
              <a:gd name="connsiteX10" fmla="*/ 749855 w 12642772"/>
              <a:gd name="connsiteY10" fmla="*/ 1936088 h 6248341"/>
              <a:gd name="connsiteX11" fmla="*/ 856553 w 12642772"/>
              <a:gd name="connsiteY11" fmla="*/ 1892728 h 6248341"/>
              <a:gd name="connsiteX12" fmla="*/ 939338 w 12642772"/>
              <a:gd name="connsiteY12" fmla="*/ 1863906 h 6248341"/>
              <a:gd name="connsiteX13" fmla="*/ 987836 w 12642772"/>
              <a:gd name="connsiteY13" fmla="*/ 1848470 h 6248341"/>
              <a:gd name="connsiteX14" fmla="*/ 1086094 w 12642772"/>
              <a:gd name="connsiteY14" fmla="*/ 1834336 h 6248341"/>
              <a:gd name="connsiteX15" fmla="*/ 1155607 w 12642772"/>
              <a:gd name="connsiteY15" fmla="*/ 1814299 h 6248341"/>
              <a:gd name="connsiteX16" fmla="*/ 1219621 w 12642772"/>
              <a:gd name="connsiteY16" fmla="*/ 1774472 h 6248341"/>
              <a:gd name="connsiteX17" fmla="*/ 1275113 w 12642772"/>
              <a:gd name="connsiteY17" fmla="*/ 1734756 h 6248341"/>
              <a:gd name="connsiteX18" fmla="*/ 1337800 w 12642772"/>
              <a:gd name="connsiteY18" fmla="*/ 1684579 h 6248341"/>
              <a:gd name="connsiteX19" fmla="*/ 1526287 w 12642772"/>
              <a:gd name="connsiteY19" fmla="*/ 1602057 h 6248341"/>
              <a:gd name="connsiteX20" fmla="*/ 1579126 w 12642772"/>
              <a:gd name="connsiteY20" fmla="*/ 1559561 h 6248341"/>
              <a:gd name="connsiteX21" fmla="*/ 1651242 w 12642772"/>
              <a:gd name="connsiteY21" fmla="*/ 1546569 h 6248341"/>
              <a:gd name="connsiteX22" fmla="*/ 1712038 w 12642772"/>
              <a:gd name="connsiteY22" fmla="*/ 1533432 h 6248341"/>
              <a:gd name="connsiteX23" fmla="*/ 1758402 w 12642772"/>
              <a:gd name="connsiteY23" fmla="*/ 1525816 h 6248341"/>
              <a:gd name="connsiteX24" fmla="*/ 1831776 w 12642772"/>
              <a:gd name="connsiteY24" fmla="*/ 1504679 h 6248341"/>
              <a:gd name="connsiteX25" fmla="*/ 1963032 w 12642772"/>
              <a:gd name="connsiteY25" fmla="*/ 1472999 h 6248341"/>
              <a:gd name="connsiteX26" fmla="*/ 2006520 w 12642772"/>
              <a:gd name="connsiteY26" fmla="*/ 1464281 h 6248341"/>
              <a:gd name="connsiteX27" fmla="*/ 2049195 w 12642772"/>
              <a:gd name="connsiteY27" fmla="*/ 1459572 h 6248341"/>
              <a:gd name="connsiteX28" fmla="*/ 2125117 w 12642772"/>
              <a:gd name="connsiteY28" fmla="*/ 1432093 h 6248341"/>
              <a:gd name="connsiteX29" fmla="*/ 2234987 w 12642772"/>
              <a:gd name="connsiteY29" fmla="*/ 1408543 h 6248341"/>
              <a:gd name="connsiteX30" fmla="*/ 2349979 w 12642772"/>
              <a:gd name="connsiteY30" fmla="*/ 1370325 h 6248341"/>
              <a:gd name="connsiteX31" fmla="*/ 2490342 w 12642772"/>
              <a:gd name="connsiteY31" fmla="*/ 1337371 h 6248341"/>
              <a:gd name="connsiteX32" fmla="*/ 2721983 w 12642772"/>
              <a:gd name="connsiteY32" fmla="*/ 1255221 h 6248341"/>
              <a:gd name="connsiteX33" fmla="*/ 2740778 w 12642772"/>
              <a:gd name="connsiteY33" fmla="*/ 1232389 h 6248341"/>
              <a:gd name="connsiteX34" fmla="*/ 2772006 w 12642772"/>
              <a:gd name="connsiteY34" fmla="*/ 1218123 h 6248341"/>
              <a:gd name="connsiteX35" fmla="*/ 2850754 w 12642772"/>
              <a:gd name="connsiteY35" fmla="*/ 1180094 h 6248341"/>
              <a:gd name="connsiteX36" fmla="*/ 2872381 w 12642772"/>
              <a:gd name="connsiteY36" fmla="*/ 1159349 h 6248341"/>
              <a:gd name="connsiteX37" fmla="*/ 2877664 w 12642772"/>
              <a:gd name="connsiteY37" fmla="*/ 1153429 h 6248341"/>
              <a:gd name="connsiteX38" fmla="*/ 2898982 w 12642772"/>
              <a:gd name="connsiteY38" fmla="*/ 1143332 h 6248341"/>
              <a:gd name="connsiteX39" fmla="*/ 2900154 w 12642772"/>
              <a:gd name="connsiteY39" fmla="*/ 1144257 h 6248341"/>
              <a:gd name="connsiteX40" fmla="*/ 2913224 w 12642772"/>
              <a:gd name="connsiteY40" fmla="*/ 1144530 h 6248341"/>
              <a:gd name="connsiteX41" fmla="*/ 2936660 w 12642772"/>
              <a:gd name="connsiteY41" fmla="*/ 1142412 h 6248341"/>
              <a:gd name="connsiteX42" fmla="*/ 2997572 w 12642772"/>
              <a:gd name="connsiteY42" fmla="*/ 1141831 h 6248341"/>
              <a:gd name="connsiteX43" fmla="*/ 3044472 w 12642772"/>
              <a:gd name="connsiteY43" fmla="*/ 1131369 h 6248341"/>
              <a:gd name="connsiteX44" fmla="*/ 3044790 w 12642772"/>
              <a:gd name="connsiteY44" fmla="*/ 1131569 h 6248341"/>
              <a:gd name="connsiteX45" fmla="*/ 3053469 w 12642772"/>
              <a:gd name="connsiteY45" fmla="*/ 1129009 h 6248341"/>
              <a:gd name="connsiteX46" fmla="*/ 3058924 w 12642772"/>
              <a:gd name="connsiteY46" fmla="*/ 1126056 h 6248341"/>
              <a:gd name="connsiteX47" fmla="*/ 3074299 w 12642772"/>
              <a:gd name="connsiteY47" fmla="*/ 1120405 h 6248341"/>
              <a:gd name="connsiteX48" fmla="*/ 3080657 w 12642772"/>
              <a:gd name="connsiteY48" fmla="*/ 1120171 h 6248341"/>
              <a:gd name="connsiteX49" fmla="*/ 3085901 w 12642772"/>
              <a:gd name="connsiteY49" fmla="*/ 1121681 h 6248341"/>
              <a:gd name="connsiteX50" fmla="*/ 3109448 w 12642772"/>
              <a:gd name="connsiteY50" fmla="*/ 1097576 h 6248341"/>
              <a:gd name="connsiteX51" fmla="*/ 3120280 w 12642772"/>
              <a:gd name="connsiteY51" fmla="*/ 1092673 h 6248341"/>
              <a:gd name="connsiteX52" fmla="*/ 3151969 w 12642772"/>
              <a:gd name="connsiteY52" fmla="*/ 1093148 h 6248341"/>
              <a:gd name="connsiteX53" fmla="*/ 3156202 w 12642772"/>
              <a:gd name="connsiteY53" fmla="*/ 1091941 h 6248341"/>
              <a:gd name="connsiteX54" fmla="*/ 3218578 w 12642772"/>
              <a:gd name="connsiteY54" fmla="*/ 1084695 h 6248341"/>
              <a:gd name="connsiteX55" fmla="*/ 3291572 w 12642772"/>
              <a:gd name="connsiteY55" fmla="*/ 1074108 h 6248341"/>
              <a:gd name="connsiteX56" fmla="*/ 3335322 w 12642772"/>
              <a:gd name="connsiteY56" fmla="*/ 1065344 h 6248341"/>
              <a:gd name="connsiteX57" fmla="*/ 3444471 w 12642772"/>
              <a:gd name="connsiteY57" fmla="*/ 1040037 h 6248341"/>
              <a:gd name="connsiteX58" fmla="*/ 3516736 w 12642772"/>
              <a:gd name="connsiteY58" fmla="*/ 1044495 h 6248341"/>
              <a:gd name="connsiteX59" fmla="*/ 3529913 w 12642772"/>
              <a:gd name="connsiteY59" fmla="*/ 1036395 h 6248341"/>
              <a:gd name="connsiteX60" fmla="*/ 3534215 w 12642772"/>
              <a:gd name="connsiteY60" fmla="*/ 1032644 h 6248341"/>
              <a:gd name="connsiteX61" fmla="*/ 3541901 w 12642772"/>
              <a:gd name="connsiteY61" fmla="*/ 1028655 h 6248341"/>
              <a:gd name="connsiteX62" fmla="*/ 3542297 w 12642772"/>
              <a:gd name="connsiteY62" fmla="*/ 1028781 h 6248341"/>
              <a:gd name="connsiteX63" fmla="*/ 3549091 w 12642772"/>
              <a:gd name="connsiteY63" fmla="*/ 1024603 h 6248341"/>
              <a:gd name="connsiteX64" fmla="*/ 3668564 w 12642772"/>
              <a:gd name="connsiteY64" fmla="*/ 992085 h 6248341"/>
              <a:gd name="connsiteX65" fmla="*/ 3681760 w 12642772"/>
              <a:gd name="connsiteY65" fmla="*/ 989897 h 6248341"/>
              <a:gd name="connsiteX66" fmla="*/ 3683298 w 12642772"/>
              <a:gd name="connsiteY66" fmla="*/ 990533 h 6248341"/>
              <a:gd name="connsiteX67" fmla="*/ 3701238 w 12642772"/>
              <a:gd name="connsiteY67" fmla="*/ 978370 h 6248341"/>
              <a:gd name="connsiteX68" fmla="*/ 3727029 w 12642772"/>
              <a:gd name="connsiteY68" fmla="*/ 982634 h 6248341"/>
              <a:gd name="connsiteX69" fmla="*/ 3827462 w 12642772"/>
              <a:gd name="connsiteY69" fmla="*/ 983777 h 6248341"/>
              <a:gd name="connsiteX70" fmla="*/ 3939255 w 12642772"/>
              <a:gd name="connsiteY70" fmla="*/ 962526 h 6248341"/>
              <a:gd name="connsiteX71" fmla="*/ 3976764 w 12642772"/>
              <a:gd name="connsiteY71" fmla="*/ 943975 h 6248341"/>
              <a:gd name="connsiteX72" fmla="*/ 4039745 w 12642772"/>
              <a:gd name="connsiteY72" fmla="*/ 913576 h 6248341"/>
              <a:gd name="connsiteX73" fmla="*/ 4081478 w 12642772"/>
              <a:gd name="connsiteY73" fmla="*/ 863744 h 6248341"/>
              <a:gd name="connsiteX74" fmla="*/ 4136255 w 12642772"/>
              <a:gd name="connsiteY74" fmla="*/ 849070 h 6248341"/>
              <a:gd name="connsiteX75" fmla="*/ 4155885 w 12642772"/>
              <a:gd name="connsiteY75" fmla="*/ 880724 h 6248341"/>
              <a:gd name="connsiteX76" fmla="*/ 4212239 w 12642772"/>
              <a:gd name="connsiteY76" fmla="*/ 853648 h 6248341"/>
              <a:gd name="connsiteX77" fmla="*/ 4296968 w 12642772"/>
              <a:gd name="connsiteY77" fmla="*/ 808725 h 6248341"/>
              <a:gd name="connsiteX78" fmla="*/ 4347619 w 12642772"/>
              <a:gd name="connsiteY78" fmla="*/ 791871 h 6248341"/>
              <a:gd name="connsiteX79" fmla="*/ 4484035 w 12642772"/>
              <a:gd name="connsiteY79" fmla="*/ 736001 h 6248341"/>
              <a:gd name="connsiteX80" fmla="*/ 4619194 w 12642772"/>
              <a:gd name="connsiteY80" fmla="*/ 672546 h 6248341"/>
              <a:gd name="connsiteX81" fmla="*/ 4648276 w 12642772"/>
              <a:gd name="connsiteY81" fmla="*/ 677255 h 6248341"/>
              <a:gd name="connsiteX82" fmla="*/ 4658535 w 12642772"/>
              <a:gd name="connsiteY82" fmla="*/ 658404 h 6248341"/>
              <a:gd name="connsiteX83" fmla="*/ 4684435 w 12642772"/>
              <a:gd name="connsiteY83" fmla="*/ 658040 h 6248341"/>
              <a:gd name="connsiteX84" fmla="*/ 4685966 w 12642772"/>
              <a:gd name="connsiteY84" fmla="*/ 659300 h 6248341"/>
              <a:gd name="connsiteX85" fmla="*/ 4773323 w 12642772"/>
              <a:gd name="connsiteY85" fmla="*/ 620033 h 6248341"/>
              <a:gd name="connsiteX86" fmla="*/ 4789881 w 12642772"/>
              <a:gd name="connsiteY86" fmla="*/ 612833 h 6248341"/>
              <a:gd name="connsiteX87" fmla="*/ 4793116 w 12642772"/>
              <a:gd name="connsiteY87" fmla="*/ 606807 h 6248341"/>
              <a:gd name="connsiteX88" fmla="*/ 4818294 w 12642772"/>
              <a:gd name="connsiteY88" fmla="*/ 598208 h 6248341"/>
              <a:gd name="connsiteX89" fmla="*/ 4889379 w 12642772"/>
              <a:gd name="connsiteY89" fmla="*/ 574856 h 6248341"/>
              <a:gd name="connsiteX90" fmla="*/ 4967000 w 12642772"/>
              <a:gd name="connsiteY90" fmla="*/ 563548 h 6248341"/>
              <a:gd name="connsiteX91" fmla="*/ 5011397 w 12642772"/>
              <a:gd name="connsiteY91" fmla="*/ 546508 h 6248341"/>
              <a:gd name="connsiteX92" fmla="*/ 5017511 w 12642772"/>
              <a:gd name="connsiteY92" fmla="*/ 542737 h 6248341"/>
              <a:gd name="connsiteX93" fmla="*/ 5022951 w 12642772"/>
              <a:gd name="connsiteY93" fmla="*/ 543578 h 6248341"/>
              <a:gd name="connsiteX94" fmla="*/ 5028686 w 12642772"/>
              <a:gd name="connsiteY94" fmla="*/ 550797 h 6248341"/>
              <a:gd name="connsiteX95" fmla="*/ 5055222 w 12642772"/>
              <a:gd name="connsiteY95" fmla="*/ 551685 h 6248341"/>
              <a:gd name="connsiteX96" fmla="*/ 5058043 w 12642772"/>
              <a:gd name="connsiteY96" fmla="*/ 549365 h 6248341"/>
              <a:gd name="connsiteX97" fmla="*/ 5080769 w 12642772"/>
              <a:gd name="connsiteY97" fmla="*/ 559110 h 6248341"/>
              <a:gd name="connsiteX98" fmla="*/ 5100831 w 12642772"/>
              <a:gd name="connsiteY98" fmla="*/ 578170 h 6248341"/>
              <a:gd name="connsiteX99" fmla="*/ 5323302 w 12642772"/>
              <a:gd name="connsiteY99" fmla="*/ 551607 h 6248341"/>
              <a:gd name="connsiteX100" fmla="*/ 5524173 w 12642772"/>
              <a:gd name="connsiteY100" fmla="*/ 623428 h 6248341"/>
              <a:gd name="connsiteX101" fmla="*/ 5644692 w 12642772"/>
              <a:gd name="connsiteY101" fmla="*/ 606574 h 6248341"/>
              <a:gd name="connsiteX102" fmla="*/ 5984259 w 12642772"/>
              <a:gd name="connsiteY102" fmla="*/ 559264 h 6248341"/>
              <a:gd name="connsiteX103" fmla="*/ 6059790 w 12642772"/>
              <a:gd name="connsiteY103" fmla="*/ 538457 h 6248341"/>
              <a:gd name="connsiteX104" fmla="*/ 6130495 w 12642772"/>
              <a:gd name="connsiteY104" fmla="*/ 565308 h 6248341"/>
              <a:gd name="connsiteX105" fmla="*/ 6157089 w 12642772"/>
              <a:gd name="connsiteY105" fmla="*/ 547229 h 6248341"/>
              <a:gd name="connsiteX106" fmla="*/ 6161628 w 12642772"/>
              <a:gd name="connsiteY106" fmla="*/ 543616 h 6248341"/>
              <a:gd name="connsiteX107" fmla="*/ 6180804 w 12642772"/>
              <a:gd name="connsiteY107" fmla="*/ 539939 h 6248341"/>
              <a:gd name="connsiteX108" fmla="*/ 6184951 w 12642772"/>
              <a:gd name="connsiteY108" fmla="*/ 525424 h 6248341"/>
              <a:gd name="connsiteX109" fmla="*/ 6212909 w 12642772"/>
              <a:gd name="connsiteY109" fmla="*/ 510232 h 6248341"/>
              <a:gd name="connsiteX110" fmla="*/ 6248556 w 12642772"/>
              <a:gd name="connsiteY110" fmla="*/ 507226 h 6248341"/>
              <a:gd name="connsiteX111" fmla="*/ 6419167 w 12642772"/>
              <a:gd name="connsiteY111" fmla="*/ 508015 h 6248341"/>
              <a:gd name="connsiteX112" fmla="*/ 6520553 w 12642772"/>
              <a:gd name="connsiteY112" fmla="*/ 499890 h 6248341"/>
              <a:gd name="connsiteX113" fmla="*/ 6557985 w 12642772"/>
              <a:gd name="connsiteY113" fmla="*/ 483298 h 6248341"/>
              <a:gd name="connsiteX114" fmla="*/ 6610986 w 12642772"/>
              <a:gd name="connsiteY114" fmla="*/ 469207 h 6248341"/>
              <a:gd name="connsiteX115" fmla="*/ 6703685 w 12642772"/>
              <a:gd name="connsiteY115" fmla="*/ 433885 h 6248341"/>
              <a:gd name="connsiteX116" fmla="*/ 6829686 w 12642772"/>
              <a:gd name="connsiteY116" fmla="*/ 404609 h 6248341"/>
              <a:gd name="connsiteX117" fmla="*/ 6926071 w 12642772"/>
              <a:gd name="connsiteY117" fmla="*/ 440952 h 6248341"/>
              <a:gd name="connsiteX118" fmla="*/ 6933459 w 12642772"/>
              <a:gd name="connsiteY118" fmla="*/ 430117 h 6248341"/>
              <a:gd name="connsiteX119" fmla="*/ 6997730 w 12642772"/>
              <a:gd name="connsiteY119" fmla="*/ 427075 h 6248341"/>
              <a:gd name="connsiteX120" fmla="*/ 7228068 w 12642772"/>
              <a:gd name="connsiteY120" fmla="*/ 485987 h 6248341"/>
              <a:gd name="connsiteX121" fmla="*/ 7353524 w 12642772"/>
              <a:gd name="connsiteY121" fmla="*/ 478122 h 6248341"/>
              <a:gd name="connsiteX122" fmla="*/ 7397216 w 12642772"/>
              <a:gd name="connsiteY122" fmla="*/ 464113 h 6248341"/>
              <a:gd name="connsiteX123" fmla="*/ 7470470 w 12642772"/>
              <a:gd name="connsiteY123" fmla="*/ 441338 h 6248341"/>
              <a:gd name="connsiteX124" fmla="*/ 7523162 w 12642772"/>
              <a:gd name="connsiteY124" fmla="*/ 396692 h 6248341"/>
              <a:gd name="connsiteX125" fmla="*/ 7585229 w 12642772"/>
              <a:gd name="connsiteY125" fmla="*/ 388596 h 6248341"/>
              <a:gd name="connsiteX126" fmla="*/ 7602312 w 12642772"/>
              <a:gd name="connsiteY126" fmla="*/ 422441 h 6248341"/>
              <a:gd name="connsiteX127" fmla="*/ 7667842 w 12642772"/>
              <a:gd name="connsiteY127" fmla="*/ 402184 h 6248341"/>
              <a:gd name="connsiteX128" fmla="*/ 7766955 w 12642772"/>
              <a:gd name="connsiteY128" fmla="*/ 367538 h 6248341"/>
              <a:gd name="connsiteX129" fmla="*/ 7824808 w 12642772"/>
              <a:gd name="connsiteY129" fmla="*/ 356782 h 6248341"/>
              <a:gd name="connsiteX130" fmla="*/ 7982082 w 12642772"/>
              <a:gd name="connsiteY130" fmla="*/ 317381 h 6248341"/>
              <a:gd name="connsiteX131" fmla="*/ 8139042 w 12642772"/>
              <a:gd name="connsiteY131" fmla="*/ 270278 h 6248341"/>
              <a:gd name="connsiteX132" fmla="*/ 8188479 w 12642772"/>
              <a:gd name="connsiteY132" fmla="*/ 250893 h 6248341"/>
              <a:gd name="connsiteX133" fmla="*/ 8197460 w 12642772"/>
              <a:gd name="connsiteY133" fmla="*/ 227412 h 6248341"/>
              <a:gd name="connsiteX134" fmla="*/ 8236543 w 12642772"/>
              <a:gd name="connsiteY134" fmla="*/ 231896 h 6248341"/>
              <a:gd name="connsiteX135" fmla="*/ 8288656 w 12642772"/>
              <a:gd name="connsiteY135" fmla="*/ 233518 h 6248341"/>
              <a:gd name="connsiteX136" fmla="*/ 8365194 w 12642772"/>
              <a:gd name="connsiteY136" fmla="*/ 255354 h 6248341"/>
              <a:gd name="connsiteX137" fmla="*/ 8371093 w 12642772"/>
              <a:gd name="connsiteY137" fmla="*/ 253056 h 6248341"/>
              <a:gd name="connsiteX138" fmla="*/ 8380079 w 12642772"/>
              <a:gd name="connsiteY138" fmla="*/ 251533 h 6248341"/>
              <a:gd name="connsiteX139" fmla="*/ 8380352 w 12642772"/>
              <a:gd name="connsiteY139" fmla="*/ 251771 h 6248341"/>
              <a:gd name="connsiteX140" fmla="*/ 8388670 w 12642772"/>
              <a:gd name="connsiteY140" fmla="*/ 249803 h 6248341"/>
              <a:gd name="connsiteX141" fmla="*/ 8439400 w 12642772"/>
              <a:gd name="connsiteY141" fmla="*/ 252189 h 6248341"/>
              <a:gd name="connsiteX142" fmla="*/ 8502127 w 12642772"/>
              <a:gd name="connsiteY142" fmla="*/ 246524 h 6248341"/>
              <a:gd name="connsiteX143" fmla="*/ 8575600 w 12642772"/>
              <a:gd name="connsiteY143" fmla="*/ 247912 h 6248341"/>
              <a:gd name="connsiteX144" fmla="*/ 8609423 w 12642772"/>
              <a:gd name="connsiteY144" fmla="*/ 225288 h 6248341"/>
              <a:gd name="connsiteX145" fmla="*/ 8628794 w 12642772"/>
              <a:gd name="connsiteY145" fmla="*/ 220632 h 6248341"/>
              <a:gd name="connsiteX146" fmla="*/ 8631243 w 12642772"/>
              <a:gd name="connsiteY146" fmla="*/ 221270 h 6248341"/>
              <a:gd name="connsiteX147" fmla="*/ 8708752 w 12642772"/>
              <a:gd name="connsiteY147" fmla="*/ 203517 h 6248341"/>
              <a:gd name="connsiteX148" fmla="*/ 8825952 w 12642772"/>
              <a:gd name="connsiteY148" fmla="*/ 177822 h 6248341"/>
              <a:gd name="connsiteX149" fmla="*/ 8862166 w 12642772"/>
              <a:gd name="connsiteY149" fmla="*/ 170735 h 6248341"/>
              <a:gd name="connsiteX150" fmla="*/ 8884490 w 12642772"/>
              <a:gd name="connsiteY150" fmla="*/ 165616 h 6248341"/>
              <a:gd name="connsiteX151" fmla="*/ 8918298 w 12642772"/>
              <a:gd name="connsiteY151" fmla="*/ 194546 h 6248341"/>
              <a:gd name="connsiteX152" fmla="*/ 8948572 w 12642772"/>
              <a:gd name="connsiteY152" fmla="*/ 207940 h 6248341"/>
              <a:gd name="connsiteX153" fmla="*/ 9104724 w 12642772"/>
              <a:gd name="connsiteY153" fmla="*/ 178319 h 6248341"/>
              <a:gd name="connsiteX154" fmla="*/ 9198328 w 12642772"/>
              <a:gd name="connsiteY154" fmla="*/ 159122 h 6248341"/>
              <a:gd name="connsiteX155" fmla="*/ 9339412 w 12642772"/>
              <a:gd name="connsiteY155" fmla="*/ 203422 h 6248341"/>
              <a:gd name="connsiteX156" fmla="*/ 9409165 w 12642772"/>
              <a:gd name="connsiteY156" fmla="*/ 216989 h 6248341"/>
              <a:gd name="connsiteX157" fmla="*/ 9516379 w 12642772"/>
              <a:gd name="connsiteY157" fmla="*/ 220757 h 6248341"/>
              <a:gd name="connsiteX158" fmla="*/ 9615958 w 12642772"/>
              <a:gd name="connsiteY158" fmla="*/ 196389 h 6248341"/>
              <a:gd name="connsiteX159" fmla="*/ 9860346 w 12642772"/>
              <a:gd name="connsiteY159" fmla="*/ 177067 h 6248341"/>
              <a:gd name="connsiteX160" fmla="*/ 10071193 w 12642772"/>
              <a:gd name="connsiteY160" fmla="*/ 142345 h 6248341"/>
              <a:gd name="connsiteX161" fmla="*/ 10270876 w 12642772"/>
              <a:gd name="connsiteY161" fmla="*/ 164464 h 6248341"/>
              <a:gd name="connsiteX162" fmla="*/ 10338607 w 12642772"/>
              <a:gd name="connsiteY162" fmla="*/ 202846 h 6248341"/>
              <a:gd name="connsiteX163" fmla="*/ 10370927 w 12642772"/>
              <a:gd name="connsiteY163" fmla="*/ 198630 h 6248341"/>
              <a:gd name="connsiteX164" fmla="*/ 10423650 w 12642772"/>
              <a:gd name="connsiteY164" fmla="*/ 187033 h 6248341"/>
              <a:gd name="connsiteX165" fmla="*/ 10507238 w 12642772"/>
              <a:gd name="connsiteY165" fmla="*/ 199359 h 6248341"/>
              <a:gd name="connsiteX166" fmla="*/ 10712234 w 12642772"/>
              <a:gd name="connsiteY166" fmla="*/ 202150 h 6248341"/>
              <a:gd name="connsiteX167" fmla="*/ 10955598 w 12642772"/>
              <a:gd name="connsiteY167" fmla="*/ 236823 h 6248341"/>
              <a:gd name="connsiteX168" fmla="*/ 11210395 w 12642772"/>
              <a:gd name="connsiteY168" fmla="*/ 197924 h 6248341"/>
              <a:gd name="connsiteX169" fmla="*/ 11355556 w 12642772"/>
              <a:gd name="connsiteY169" fmla="*/ 131371 h 6248341"/>
              <a:gd name="connsiteX170" fmla="*/ 11531644 w 12642772"/>
              <a:gd name="connsiteY170" fmla="*/ 99364 h 6248341"/>
              <a:gd name="connsiteX171" fmla="*/ 11719114 w 12642772"/>
              <a:gd name="connsiteY171" fmla="*/ 62439 h 6248341"/>
              <a:gd name="connsiteX172" fmla="*/ 11814686 w 12642772"/>
              <a:gd name="connsiteY172" fmla="*/ 38458 h 6248341"/>
              <a:gd name="connsiteX173" fmla="*/ 11865687 w 12642772"/>
              <a:gd name="connsiteY173" fmla="*/ 10088 h 6248341"/>
              <a:gd name="connsiteX174" fmla="*/ 11957454 w 12642772"/>
              <a:gd name="connsiteY174" fmla="*/ 4020 h 6248341"/>
              <a:gd name="connsiteX175" fmla="*/ 11975060 w 12642772"/>
              <a:gd name="connsiteY175" fmla="*/ 0 h 6248341"/>
              <a:gd name="connsiteX176" fmla="*/ 12006839 w 12642772"/>
              <a:gd name="connsiteY176" fmla="*/ 210943 h 6248341"/>
              <a:gd name="connsiteX177" fmla="*/ 12642772 w 12642772"/>
              <a:gd name="connsiteY177" fmla="*/ 4432052 h 624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Lst>
            <a:rect l="l" t="t" r="r" b="b"/>
            <a:pathLst>
              <a:path w="12642772" h="6248341">
                <a:moveTo>
                  <a:pt x="12642772" y="4432052"/>
                </a:moveTo>
                <a:lnTo>
                  <a:pt x="586822" y="6248341"/>
                </a:lnTo>
                <a:cubicBezTo>
                  <a:pt x="413471" y="5111477"/>
                  <a:pt x="173350" y="3531407"/>
                  <a:pt x="0" y="2394542"/>
                </a:cubicBezTo>
                <a:lnTo>
                  <a:pt x="52893" y="2306669"/>
                </a:lnTo>
                <a:cubicBezTo>
                  <a:pt x="67266" y="2306793"/>
                  <a:pt x="118504" y="2297204"/>
                  <a:pt x="131535" y="2293621"/>
                </a:cubicBezTo>
                <a:cubicBezTo>
                  <a:pt x="235982" y="2302858"/>
                  <a:pt x="197087" y="2291745"/>
                  <a:pt x="244153" y="2272261"/>
                </a:cubicBezTo>
                <a:cubicBezTo>
                  <a:pt x="288465" y="2263813"/>
                  <a:pt x="287831" y="2252199"/>
                  <a:pt x="324401" y="2233208"/>
                </a:cubicBezTo>
                <a:lnTo>
                  <a:pt x="463569" y="2158308"/>
                </a:lnTo>
                <a:cubicBezTo>
                  <a:pt x="506591" y="2135434"/>
                  <a:pt x="546976" y="2145326"/>
                  <a:pt x="582537" y="2095961"/>
                </a:cubicBezTo>
                <a:lnTo>
                  <a:pt x="638937" y="2008169"/>
                </a:lnTo>
                <a:cubicBezTo>
                  <a:pt x="686285" y="1999141"/>
                  <a:pt x="708248" y="1959382"/>
                  <a:pt x="749855" y="1936088"/>
                </a:cubicBezTo>
                <a:cubicBezTo>
                  <a:pt x="791527" y="1909991"/>
                  <a:pt x="819909" y="1906478"/>
                  <a:pt x="856553" y="1892728"/>
                </a:cubicBezTo>
                <a:cubicBezTo>
                  <a:pt x="872688" y="1896553"/>
                  <a:pt x="926797" y="1876988"/>
                  <a:pt x="939338" y="1863906"/>
                </a:cubicBezTo>
                <a:cubicBezTo>
                  <a:pt x="981108" y="1859053"/>
                  <a:pt x="963180" y="1865189"/>
                  <a:pt x="987836" y="1848470"/>
                </a:cubicBezTo>
                <a:cubicBezTo>
                  <a:pt x="1023003" y="1873965"/>
                  <a:pt x="1058671" y="1841751"/>
                  <a:pt x="1086094" y="1834336"/>
                </a:cubicBezTo>
                <a:cubicBezTo>
                  <a:pt x="1102835" y="1828051"/>
                  <a:pt x="1139360" y="1818268"/>
                  <a:pt x="1155607" y="1814299"/>
                </a:cubicBezTo>
                <a:cubicBezTo>
                  <a:pt x="1183758" y="1810365"/>
                  <a:pt x="1218373" y="1759163"/>
                  <a:pt x="1219621" y="1774472"/>
                </a:cubicBezTo>
                <a:cubicBezTo>
                  <a:pt x="1242899" y="1773567"/>
                  <a:pt x="1244829" y="1741322"/>
                  <a:pt x="1275113" y="1734756"/>
                </a:cubicBezTo>
                <a:cubicBezTo>
                  <a:pt x="1334421" y="1687737"/>
                  <a:pt x="1295937" y="1706696"/>
                  <a:pt x="1337800" y="1684579"/>
                </a:cubicBezTo>
                <a:cubicBezTo>
                  <a:pt x="1379663" y="1662462"/>
                  <a:pt x="1466954" y="1627202"/>
                  <a:pt x="1526287" y="1602057"/>
                </a:cubicBezTo>
                <a:cubicBezTo>
                  <a:pt x="1553390" y="1592996"/>
                  <a:pt x="1540999" y="1570289"/>
                  <a:pt x="1579126" y="1559561"/>
                </a:cubicBezTo>
                <a:cubicBezTo>
                  <a:pt x="1602892" y="1557552"/>
                  <a:pt x="1622220" y="1540740"/>
                  <a:pt x="1651242" y="1546569"/>
                </a:cubicBezTo>
                <a:cubicBezTo>
                  <a:pt x="1661191" y="1549244"/>
                  <a:pt x="1688001" y="1544372"/>
                  <a:pt x="1712038" y="1533432"/>
                </a:cubicBezTo>
                <a:cubicBezTo>
                  <a:pt x="1722220" y="1540383"/>
                  <a:pt x="1747544" y="1527611"/>
                  <a:pt x="1758402" y="1525816"/>
                </a:cubicBezTo>
                <a:cubicBezTo>
                  <a:pt x="1772533" y="1530625"/>
                  <a:pt x="1819420" y="1514186"/>
                  <a:pt x="1831776" y="1504679"/>
                </a:cubicBezTo>
                <a:lnTo>
                  <a:pt x="1963032" y="1472999"/>
                </a:lnTo>
                <a:lnTo>
                  <a:pt x="2006520" y="1464281"/>
                </a:lnTo>
                <a:cubicBezTo>
                  <a:pt x="2014344" y="1465241"/>
                  <a:pt x="2041522" y="1459774"/>
                  <a:pt x="2049195" y="1459572"/>
                </a:cubicBezTo>
                <a:cubicBezTo>
                  <a:pt x="2087954" y="1443290"/>
                  <a:pt x="2101777" y="1440700"/>
                  <a:pt x="2125117" y="1432093"/>
                </a:cubicBezTo>
                <a:cubicBezTo>
                  <a:pt x="2165647" y="1425840"/>
                  <a:pt x="2196015" y="1424572"/>
                  <a:pt x="2234987" y="1408543"/>
                </a:cubicBezTo>
                <a:lnTo>
                  <a:pt x="2349979" y="1370325"/>
                </a:lnTo>
                <a:cubicBezTo>
                  <a:pt x="2404061" y="1372089"/>
                  <a:pt x="2474940" y="1352732"/>
                  <a:pt x="2490342" y="1337371"/>
                </a:cubicBezTo>
                <a:cubicBezTo>
                  <a:pt x="2552946" y="1313179"/>
                  <a:pt x="2651266" y="1271354"/>
                  <a:pt x="2721983" y="1255221"/>
                </a:cubicBezTo>
                <a:lnTo>
                  <a:pt x="2740778" y="1232389"/>
                </a:lnTo>
                <a:lnTo>
                  <a:pt x="2772006" y="1218123"/>
                </a:lnTo>
                <a:cubicBezTo>
                  <a:pt x="2798565" y="1204582"/>
                  <a:pt x="2824316" y="1189775"/>
                  <a:pt x="2850754" y="1180094"/>
                </a:cubicBezTo>
                <a:cubicBezTo>
                  <a:pt x="2858486" y="1174495"/>
                  <a:pt x="2865479" y="1167162"/>
                  <a:pt x="2872381" y="1159349"/>
                </a:cubicBezTo>
                <a:lnTo>
                  <a:pt x="2877664" y="1153429"/>
                </a:lnTo>
                <a:lnTo>
                  <a:pt x="2898982" y="1143332"/>
                </a:lnTo>
                <a:lnTo>
                  <a:pt x="2900154" y="1144257"/>
                </a:lnTo>
                <a:cubicBezTo>
                  <a:pt x="2903604" y="1145940"/>
                  <a:pt x="2907687" y="1146454"/>
                  <a:pt x="2913224" y="1144530"/>
                </a:cubicBezTo>
                <a:cubicBezTo>
                  <a:pt x="2914663" y="1164458"/>
                  <a:pt x="2920456" y="1149846"/>
                  <a:pt x="2936660" y="1142412"/>
                </a:cubicBezTo>
                <a:cubicBezTo>
                  <a:pt x="2942509" y="1171704"/>
                  <a:pt x="2981016" y="1130300"/>
                  <a:pt x="2997572" y="1141831"/>
                </a:cubicBezTo>
                <a:lnTo>
                  <a:pt x="3044472" y="1131369"/>
                </a:lnTo>
                <a:lnTo>
                  <a:pt x="3044790" y="1131569"/>
                </a:lnTo>
                <a:cubicBezTo>
                  <a:pt x="3046855" y="1131486"/>
                  <a:pt x="3049590" y="1130734"/>
                  <a:pt x="3053469" y="1129009"/>
                </a:cubicBezTo>
                <a:lnTo>
                  <a:pt x="3058924" y="1126056"/>
                </a:lnTo>
                <a:lnTo>
                  <a:pt x="3074299" y="1120405"/>
                </a:lnTo>
                <a:lnTo>
                  <a:pt x="3080657" y="1120171"/>
                </a:lnTo>
                <a:lnTo>
                  <a:pt x="3085901" y="1121681"/>
                </a:lnTo>
                <a:cubicBezTo>
                  <a:pt x="3089424" y="1117040"/>
                  <a:pt x="3098046" y="1105705"/>
                  <a:pt x="3109448" y="1097576"/>
                </a:cubicBezTo>
                <a:lnTo>
                  <a:pt x="3120280" y="1092673"/>
                </a:lnTo>
                <a:lnTo>
                  <a:pt x="3151969" y="1093148"/>
                </a:lnTo>
                <a:lnTo>
                  <a:pt x="3156202" y="1091941"/>
                </a:lnTo>
                <a:lnTo>
                  <a:pt x="3218578" y="1084695"/>
                </a:lnTo>
                <a:cubicBezTo>
                  <a:pt x="3245764" y="1081888"/>
                  <a:pt x="3273631" y="1078650"/>
                  <a:pt x="3291572" y="1074108"/>
                </a:cubicBezTo>
                <a:cubicBezTo>
                  <a:pt x="3322176" y="1058413"/>
                  <a:pt x="3296217" y="1076449"/>
                  <a:pt x="3335322" y="1065344"/>
                </a:cubicBezTo>
                <a:cubicBezTo>
                  <a:pt x="3368156" y="1040199"/>
                  <a:pt x="3402741" y="1051987"/>
                  <a:pt x="3444471" y="1040037"/>
                </a:cubicBezTo>
                <a:lnTo>
                  <a:pt x="3516736" y="1044495"/>
                </a:lnTo>
                <a:lnTo>
                  <a:pt x="3529913" y="1036395"/>
                </a:lnTo>
                <a:lnTo>
                  <a:pt x="3534215" y="1032644"/>
                </a:lnTo>
                <a:cubicBezTo>
                  <a:pt x="3537422" y="1030324"/>
                  <a:pt x="3539868" y="1029116"/>
                  <a:pt x="3541901" y="1028655"/>
                </a:cubicBezTo>
                <a:lnTo>
                  <a:pt x="3542297" y="1028781"/>
                </a:lnTo>
                <a:lnTo>
                  <a:pt x="3549091" y="1024603"/>
                </a:lnTo>
                <a:lnTo>
                  <a:pt x="3668564" y="992085"/>
                </a:lnTo>
                <a:cubicBezTo>
                  <a:pt x="3673354" y="989271"/>
                  <a:pt x="3677647" y="988983"/>
                  <a:pt x="3681760" y="989897"/>
                </a:cubicBezTo>
                <a:lnTo>
                  <a:pt x="3683298" y="990533"/>
                </a:lnTo>
                <a:lnTo>
                  <a:pt x="3701238" y="978370"/>
                </a:lnTo>
                <a:lnTo>
                  <a:pt x="3727029" y="982634"/>
                </a:lnTo>
                <a:cubicBezTo>
                  <a:pt x="3762166" y="985324"/>
                  <a:pt x="3795029" y="982802"/>
                  <a:pt x="3827462" y="983777"/>
                </a:cubicBezTo>
                <a:cubicBezTo>
                  <a:pt x="3899741" y="979875"/>
                  <a:pt x="3841175" y="923865"/>
                  <a:pt x="3939255" y="962526"/>
                </a:cubicBezTo>
                <a:cubicBezTo>
                  <a:pt x="3944820" y="939198"/>
                  <a:pt x="3955882" y="936428"/>
                  <a:pt x="3976764" y="943975"/>
                </a:cubicBezTo>
                <a:cubicBezTo>
                  <a:pt x="4011587" y="940445"/>
                  <a:pt x="3998825" y="885884"/>
                  <a:pt x="4039745" y="913576"/>
                </a:cubicBezTo>
                <a:cubicBezTo>
                  <a:pt x="4028069" y="885008"/>
                  <a:pt x="4103064" y="891976"/>
                  <a:pt x="4081478" y="863744"/>
                </a:cubicBezTo>
                <a:cubicBezTo>
                  <a:pt x="4098995" y="833348"/>
                  <a:pt x="4118253" y="875924"/>
                  <a:pt x="4136255" y="849070"/>
                </a:cubicBezTo>
                <a:cubicBezTo>
                  <a:pt x="4160412" y="839702"/>
                  <a:pt x="4127630" y="882883"/>
                  <a:pt x="4155885" y="880724"/>
                </a:cubicBezTo>
                <a:cubicBezTo>
                  <a:pt x="4189159" y="872776"/>
                  <a:pt x="4199073" y="926940"/>
                  <a:pt x="4212239" y="853648"/>
                </a:cubicBezTo>
                <a:cubicBezTo>
                  <a:pt x="4250628" y="864621"/>
                  <a:pt x="4251711" y="832443"/>
                  <a:pt x="4296968" y="808725"/>
                </a:cubicBezTo>
                <a:cubicBezTo>
                  <a:pt x="4320354" y="822560"/>
                  <a:pt x="4334944" y="811306"/>
                  <a:pt x="4347619" y="791871"/>
                </a:cubicBezTo>
                <a:cubicBezTo>
                  <a:pt x="4395320" y="788176"/>
                  <a:pt x="4433289" y="755394"/>
                  <a:pt x="4484035" y="736001"/>
                </a:cubicBezTo>
                <a:cubicBezTo>
                  <a:pt x="4544675" y="745654"/>
                  <a:pt x="4564925" y="693074"/>
                  <a:pt x="4619194" y="672546"/>
                </a:cubicBezTo>
                <a:cubicBezTo>
                  <a:pt x="4633191" y="680042"/>
                  <a:pt x="4642217" y="680768"/>
                  <a:pt x="4648276" y="677255"/>
                </a:cubicBezTo>
                <a:lnTo>
                  <a:pt x="4658535" y="658404"/>
                </a:lnTo>
                <a:lnTo>
                  <a:pt x="4684435" y="658040"/>
                </a:lnTo>
                <a:lnTo>
                  <a:pt x="4685966" y="659300"/>
                </a:lnTo>
                <a:lnTo>
                  <a:pt x="4773323" y="620033"/>
                </a:lnTo>
                <a:lnTo>
                  <a:pt x="4789881" y="612833"/>
                </a:lnTo>
                <a:lnTo>
                  <a:pt x="4793116" y="606807"/>
                </a:lnTo>
                <a:cubicBezTo>
                  <a:pt x="4797413" y="602517"/>
                  <a:pt x="4804603" y="599222"/>
                  <a:pt x="4818294" y="598208"/>
                </a:cubicBezTo>
                <a:lnTo>
                  <a:pt x="4889379" y="574856"/>
                </a:lnTo>
                <a:cubicBezTo>
                  <a:pt x="4924646" y="568531"/>
                  <a:pt x="4935327" y="565911"/>
                  <a:pt x="4967000" y="563548"/>
                </a:cubicBezTo>
                <a:cubicBezTo>
                  <a:pt x="4986586" y="557770"/>
                  <a:pt x="5000668" y="551967"/>
                  <a:pt x="5011397" y="546508"/>
                </a:cubicBezTo>
                <a:lnTo>
                  <a:pt x="5017511" y="542737"/>
                </a:lnTo>
                <a:lnTo>
                  <a:pt x="5022951" y="543578"/>
                </a:lnTo>
                <a:lnTo>
                  <a:pt x="5028686" y="550797"/>
                </a:lnTo>
                <a:cubicBezTo>
                  <a:pt x="5034551" y="555023"/>
                  <a:pt x="5042525" y="556487"/>
                  <a:pt x="5055222" y="551685"/>
                </a:cubicBezTo>
                <a:lnTo>
                  <a:pt x="5058043" y="549365"/>
                </a:lnTo>
                <a:lnTo>
                  <a:pt x="5080769" y="559110"/>
                </a:lnTo>
                <a:cubicBezTo>
                  <a:pt x="5088231" y="563815"/>
                  <a:pt x="5095030" y="569979"/>
                  <a:pt x="5100831" y="578170"/>
                </a:cubicBezTo>
                <a:cubicBezTo>
                  <a:pt x="5170380" y="527737"/>
                  <a:pt x="5243922" y="564793"/>
                  <a:pt x="5323302" y="551607"/>
                </a:cubicBezTo>
                <a:cubicBezTo>
                  <a:pt x="5351315" y="478451"/>
                  <a:pt x="5497865" y="556036"/>
                  <a:pt x="5524173" y="623428"/>
                </a:cubicBezTo>
                <a:cubicBezTo>
                  <a:pt x="5517268" y="543117"/>
                  <a:pt x="5711665" y="703794"/>
                  <a:pt x="5644692" y="606574"/>
                </a:cubicBezTo>
                <a:lnTo>
                  <a:pt x="5984259" y="559264"/>
                </a:lnTo>
                <a:cubicBezTo>
                  <a:pt x="6030154" y="495862"/>
                  <a:pt x="6007425" y="553220"/>
                  <a:pt x="6059790" y="538457"/>
                </a:cubicBezTo>
                <a:cubicBezTo>
                  <a:pt x="6050344" y="594649"/>
                  <a:pt x="6121744" y="503179"/>
                  <a:pt x="6130495" y="565308"/>
                </a:cubicBezTo>
                <a:cubicBezTo>
                  <a:pt x="6139748" y="560655"/>
                  <a:pt x="6148435" y="554186"/>
                  <a:pt x="6157089" y="547229"/>
                </a:cubicBezTo>
                <a:lnTo>
                  <a:pt x="6161628" y="543616"/>
                </a:lnTo>
                <a:lnTo>
                  <a:pt x="6180804" y="539939"/>
                </a:lnTo>
                <a:lnTo>
                  <a:pt x="6184951" y="525424"/>
                </a:lnTo>
                <a:lnTo>
                  <a:pt x="6212909" y="510232"/>
                </a:lnTo>
                <a:cubicBezTo>
                  <a:pt x="6223574" y="506625"/>
                  <a:pt x="6235279" y="505181"/>
                  <a:pt x="6248556" y="507226"/>
                </a:cubicBezTo>
                <a:cubicBezTo>
                  <a:pt x="6294288" y="537334"/>
                  <a:pt x="6362573" y="467613"/>
                  <a:pt x="6419167" y="508015"/>
                </a:cubicBezTo>
                <a:cubicBezTo>
                  <a:pt x="6440234" y="517921"/>
                  <a:pt x="6506991" y="518278"/>
                  <a:pt x="6520553" y="499890"/>
                </a:cubicBezTo>
                <a:cubicBezTo>
                  <a:pt x="6534665" y="496161"/>
                  <a:pt x="6550555" y="503153"/>
                  <a:pt x="6557985" y="483298"/>
                </a:cubicBezTo>
                <a:cubicBezTo>
                  <a:pt x="6569810" y="459469"/>
                  <a:pt x="6616472" y="497766"/>
                  <a:pt x="6610986" y="469207"/>
                </a:cubicBezTo>
                <a:cubicBezTo>
                  <a:pt x="6644167" y="495476"/>
                  <a:pt x="6674091" y="445680"/>
                  <a:pt x="6703685" y="433885"/>
                </a:cubicBezTo>
                <a:cubicBezTo>
                  <a:pt x="6729555" y="459786"/>
                  <a:pt x="6766135" y="409500"/>
                  <a:pt x="6829686" y="404609"/>
                </a:cubicBezTo>
                <a:cubicBezTo>
                  <a:pt x="6858065" y="434525"/>
                  <a:pt x="6872501" y="400914"/>
                  <a:pt x="6926071" y="440952"/>
                </a:cubicBezTo>
                <a:cubicBezTo>
                  <a:pt x="6928018" y="437011"/>
                  <a:pt x="6930506" y="433362"/>
                  <a:pt x="6933459" y="430117"/>
                </a:cubicBezTo>
                <a:cubicBezTo>
                  <a:pt x="6950612" y="411270"/>
                  <a:pt x="6979388" y="409908"/>
                  <a:pt x="6997730" y="427075"/>
                </a:cubicBezTo>
                <a:cubicBezTo>
                  <a:pt x="7082631" y="480403"/>
                  <a:pt x="7157271" y="476334"/>
                  <a:pt x="7228068" y="485987"/>
                </a:cubicBezTo>
                <a:cubicBezTo>
                  <a:pt x="7307806" y="490694"/>
                  <a:pt x="7251469" y="427974"/>
                  <a:pt x="7353524" y="478122"/>
                </a:cubicBezTo>
                <a:cubicBezTo>
                  <a:pt x="7362883" y="455559"/>
                  <a:pt x="7375392" y="454116"/>
                  <a:pt x="7397216" y="464113"/>
                </a:cubicBezTo>
                <a:cubicBezTo>
                  <a:pt x="7435863" y="464738"/>
                  <a:pt x="7429507" y="408907"/>
                  <a:pt x="7470470" y="441338"/>
                </a:cubicBezTo>
                <a:cubicBezTo>
                  <a:pt x="7461672" y="411511"/>
                  <a:pt x="7542865" y="427363"/>
                  <a:pt x="7523162" y="396692"/>
                </a:cubicBezTo>
                <a:cubicBezTo>
                  <a:pt x="7546603" y="368516"/>
                  <a:pt x="7561752" y="413189"/>
                  <a:pt x="7585229" y="388596"/>
                </a:cubicBezTo>
                <a:cubicBezTo>
                  <a:pt x="7613007" y="382141"/>
                  <a:pt x="7571052" y="421230"/>
                  <a:pt x="7602312" y="422441"/>
                </a:cubicBezTo>
                <a:cubicBezTo>
                  <a:pt x="7639880" y="418484"/>
                  <a:pt x="7643170" y="473582"/>
                  <a:pt x="7667842" y="402184"/>
                </a:cubicBezTo>
                <a:cubicBezTo>
                  <a:pt x="7708368" y="417673"/>
                  <a:pt x="7714055" y="385770"/>
                  <a:pt x="7766955" y="367538"/>
                </a:cubicBezTo>
                <a:cubicBezTo>
                  <a:pt x="7790642" y="384091"/>
                  <a:pt x="7808202" y="374622"/>
                  <a:pt x="7824808" y="356782"/>
                </a:cubicBezTo>
                <a:cubicBezTo>
                  <a:pt x="7877588" y="358773"/>
                  <a:pt x="7923771" y="330652"/>
                  <a:pt x="7982082" y="317381"/>
                </a:cubicBezTo>
                <a:cubicBezTo>
                  <a:pt x="8047173" y="334199"/>
                  <a:pt x="8076711" y="284263"/>
                  <a:pt x="8139042" y="270278"/>
                </a:cubicBezTo>
                <a:cubicBezTo>
                  <a:pt x="8171699" y="291139"/>
                  <a:pt x="8180849" y="273703"/>
                  <a:pt x="8188479" y="250893"/>
                </a:cubicBezTo>
                <a:lnTo>
                  <a:pt x="8197460" y="227412"/>
                </a:lnTo>
                <a:lnTo>
                  <a:pt x="8236543" y="231896"/>
                </a:lnTo>
                <a:cubicBezTo>
                  <a:pt x="8252245" y="232878"/>
                  <a:pt x="8267047" y="233030"/>
                  <a:pt x="8288656" y="233518"/>
                </a:cubicBezTo>
                <a:lnTo>
                  <a:pt x="8365194" y="255354"/>
                </a:lnTo>
                <a:lnTo>
                  <a:pt x="8371093" y="253056"/>
                </a:lnTo>
                <a:cubicBezTo>
                  <a:pt x="8375220" y="251794"/>
                  <a:pt x="8378040" y="251369"/>
                  <a:pt x="8380079" y="251533"/>
                </a:cubicBezTo>
                <a:lnTo>
                  <a:pt x="8380352" y="251771"/>
                </a:lnTo>
                <a:lnTo>
                  <a:pt x="8388670" y="249803"/>
                </a:lnTo>
                <a:cubicBezTo>
                  <a:pt x="8402579" y="245856"/>
                  <a:pt x="8426713" y="256901"/>
                  <a:pt x="8439400" y="252189"/>
                </a:cubicBezTo>
                <a:cubicBezTo>
                  <a:pt x="8461985" y="253229"/>
                  <a:pt x="8486049" y="243125"/>
                  <a:pt x="8502127" y="246524"/>
                </a:cubicBezTo>
                <a:lnTo>
                  <a:pt x="8575600" y="247912"/>
                </a:lnTo>
                <a:lnTo>
                  <a:pt x="8609423" y="225288"/>
                </a:lnTo>
                <a:cubicBezTo>
                  <a:pt x="8613054" y="222366"/>
                  <a:pt x="8618682" y="220403"/>
                  <a:pt x="8628794" y="220632"/>
                </a:cubicBezTo>
                <a:lnTo>
                  <a:pt x="8631243" y="221270"/>
                </a:lnTo>
                <a:cubicBezTo>
                  <a:pt x="8636121" y="217981"/>
                  <a:pt x="8676301" y="210759"/>
                  <a:pt x="8708752" y="203517"/>
                </a:cubicBezTo>
                <a:cubicBezTo>
                  <a:pt x="8760405" y="193315"/>
                  <a:pt x="8765450" y="184312"/>
                  <a:pt x="8825952" y="177822"/>
                </a:cubicBezTo>
                <a:cubicBezTo>
                  <a:pt x="8840694" y="175283"/>
                  <a:pt x="8852337" y="172902"/>
                  <a:pt x="8862166" y="170735"/>
                </a:cubicBezTo>
                <a:lnTo>
                  <a:pt x="8884490" y="165616"/>
                </a:lnTo>
                <a:lnTo>
                  <a:pt x="8918298" y="194546"/>
                </a:lnTo>
                <a:cubicBezTo>
                  <a:pt x="8929331" y="203143"/>
                  <a:pt x="8939711" y="209096"/>
                  <a:pt x="8948572" y="207940"/>
                </a:cubicBezTo>
                <a:cubicBezTo>
                  <a:pt x="9007398" y="191013"/>
                  <a:pt x="9066382" y="123071"/>
                  <a:pt x="9104724" y="178319"/>
                </a:cubicBezTo>
                <a:cubicBezTo>
                  <a:pt x="9146350" y="170182"/>
                  <a:pt x="9159213" y="154939"/>
                  <a:pt x="9198328" y="159122"/>
                </a:cubicBezTo>
                <a:cubicBezTo>
                  <a:pt x="9243361" y="178179"/>
                  <a:pt x="9337410" y="133426"/>
                  <a:pt x="9339412" y="203422"/>
                </a:cubicBezTo>
                <a:cubicBezTo>
                  <a:pt x="9356193" y="242785"/>
                  <a:pt x="9404145" y="172882"/>
                  <a:pt x="9409165" y="216989"/>
                </a:cubicBezTo>
                <a:cubicBezTo>
                  <a:pt x="9430000" y="185563"/>
                  <a:pt x="9477391" y="226977"/>
                  <a:pt x="9516379" y="220757"/>
                </a:cubicBezTo>
                <a:cubicBezTo>
                  <a:pt x="9525989" y="239713"/>
                  <a:pt x="9601557" y="209033"/>
                  <a:pt x="9615958" y="196389"/>
                </a:cubicBezTo>
                <a:cubicBezTo>
                  <a:pt x="9740300" y="170539"/>
                  <a:pt x="9758977" y="138949"/>
                  <a:pt x="9860346" y="177067"/>
                </a:cubicBezTo>
                <a:cubicBezTo>
                  <a:pt x="9889677" y="171165"/>
                  <a:pt x="10006630" y="193672"/>
                  <a:pt x="10071193" y="142345"/>
                </a:cubicBezTo>
                <a:cubicBezTo>
                  <a:pt x="10108399" y="184331"/>
                  <a:pt x="10235527" y="166620"/>
                  <a:pt x="10270876" y="164464"/>
                </a:cubicBezTo>
                <a:cubicBezTo>
                  <a:pt x="10282938" y="193487"/>
                  <a:pt x="10335459" y="157175"/>
                  <a:pt x="10338607" y="202846"/>
                </a:cubicBezTo>
                <a:cubicBezTo>
                  <a:pt x="10349171" y="220353"/>
                  <a:pt x="10366124" y="217011"/>
                  <a:pt x="10370927" y="198630"/>
                </a:cubicBezTo>
                <a:cubicBezTo>
                  <a:pt x="10391994" y="198716"/>
                  <a:pt x="10408613" y="218644"/>
                  <a:pt x="10423650" y="187033"/>
                </a:cubicBezTo>
                <a:cubicBezTo>
                  <a:pt x="10452431" y="186111"/>
                  <a:pt x="10492877" y="246749"/>
                  <a:pt x="10507238" y="199359"/>
                </a:cubicBezTo>
                <a:cubicBezTo>
                  <a:pt x="10543427" y="261875"/>
                  <a:pt x="10653987" y="201249"/>
                  <a:pt x="10712234" y="202150"/>
                </a:cubicBezTo>
                <a:cubicBezTo>
                  <a:pt x="10824446" y="218073"/>
                  <a:pt x="10878410" y="233516"/>
                  <a:pt x="10955598" y="236823"/>
                </a:cubicBezTo>
                <a:cubicBezTo>
                  <a:pt x="11045848" y="210188"/>
                  <a:pt x="11132536" y="208078"/>
                  <a:pt x="11210395" y="197924"/>
                </a:cubicBezTo>
                <a:cubicBezTo>
                  <a:pt x="11248542" y="205602"/>
                  <a:pt x="11317163" y="98606"/>
                  <a:pt x="11355556" y="131371"/>
                </a:cubicBezTo>
                <a:cubicBezTo>
                  <a:pt x="11409097" y="114944"/>
                  <a:pt x="11452001" y="121965"/>
                  <a:pt x="11531644" y="99364"/>
                </a:cubicBezTo>
                <a:cubicBezTo>
                  <a:pt x="11597142" y="88300"/>
                  <a:pt x="11671940" y="72591"/>
                  <a:pt x="11719114" y="62439"/>
                </a:cubicBezTo>
                <a:cubicBezTo>
                  <a:pt x="11727434" y="40579"/>
                  <a:pt x="11796069" y="38621"/>
                  <a:pt x="11814686" y="38458"/>
                </a:cubicBezTo>
                <a:cubicBezTo>
                  <a:pt x="11821248" y="1152"/>
                  <a:pt x="11853228" y="33244"/>
                  <a:pt x="11865687" y="10088"/>
                </a:cubicBezTo>
                <a:cubicBezTo>
                  <a:pt x="11893768" y="15302"/>
                  <a:pt x="11926464" y="10706"/>
                  <a:pt x="11957454" y="4020"/>
                </a:cubicBezTo>
                <a:lnTo>
                  <a:pt x="11975060" y="0"/>
                </a:lnTo>
                <a:lnTo>
                  <a:pt x="12006839" y="210943"/>
                </a:lnTo>
                <a:cubicBezTo>
                  <a:pt x="12204146" y="1520595"/>
                  <a:pt x="12452801" y="3171091"/>
                  <a:pt x="12642772" y="4432052"/>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689A4D7-89D0-A8A5-7C06-307DD47E7693}"/>
              </a:ext>
            </a:extLst>
          </p:cNvPr>
          <p:cNvSpPr>
            <a:spLocks noGrp="1"/>
          </p:cNvSpPr>
          <p:nvPr>
            <p:ph type="title"/>
          </p:nvPr>
        </p:nvSpPr>
        <p:spPr>
          <a:xfrm>
            <a:off x="1184744" y="442551"/>
            <a:ext cx="9859618" cy="713311"/>
          </a:xfrm>
        </p:spPr>
        <p:txBody>
          <a:bodyPr vert="horz" lIns="91440" tIns="45720" rIns="91440" bIns="45720" rtlCol="0" anchor="b">
            <a:normAutofit/>
          </a:bodyPr>
          <a:lstStyle/>
          <a:p>
            <a:pPr algn="ctr"/>
            <a:r>
              <a:rPr lang="en-US" sz="2800" kern="1200" dirty="0">
                <a:solidFill>
                  <a:schemeClr val="tx1"/>
                </a:solidFill>
                <a:latin typeface="Fira Code" pitchFamily="1" charset="0"/>
                <a:ea typeface="Fira Code" pitchFamily="1" charset="0"/>
                <a:cs typeface="Fira Code" pitchFamily="1" charset="0"/>
              </a:rPr>
              <a:t>A Warehouse</a:t>
            </a:r>
          </a:p>
        </p:txBody>
      </p:sp>
      <p:sp>
        <p:nvSpPr>
          <p:cNvPr id="3" name="Content Placeholder 2">
            <a:extLst>
              <a:ext uri="{FF2B5EF4-FFF2-40B4-BE49-F238E27FC236}">
                <a16:creationId xmlns:a16="http://schemas.microsoft.com/office/drawing/2014/main" id="{84216F25-2453-9924-5B58-6D841E1291D4}"/>
              </a:ext>
            </a:extLst>
          </p:cNvPr>
          <p:cNvSpPr>
            <a:spLocks noGrp="1"/>
          </p:cNvSpPr>
          <p:nvPr>
            <p:ph idx="1"/>
          </p:nvPr>
        </p:nvSpPr>
        <p:spPr>
          <a:xfrm>
            <a:off x="2057400" y="1295351"/>
            <a:ext cx="8248650" cy="445483"/>
          </a:xfrm>
        </p:spPr>
        <p:txBody>
          <a:bodyPr vert="horz" lIns="91440" tIns="45720" rIns="91440" bIns="45720" rtlCol="0">
            <a:normAutofit/>
          </a:bodyPr>
          <a:lstStyle/>
          <a:p>
            <a:pPr marL="0" indent="0" algn="ctr">
              <a:buNone/>
            </a:pPr>
            <a:r>
              <a:rPr lang="en-US" sz="1600" kern="1200" dirty="0">
                <a:solidFill>
                  <a:schemeClr val="tx1"/>
                </a:solidFill>
                <a:latin typeface="Fira Code" pitchFamily="1" charset="0"/>
                <a:ea typeface="Fira Code" pitchFamily="1" charset="0"/>
                <a:cs typeface="Fira Code" pitchFamily="1" charset="0"/>
              </a:rPr>
              <a:t>14 Items should be reduced to Make more space in North warehouse</a:t>
            </a:r>
          </a:p>
        </p:txBody>
      </p:sp>
      <p:sp>
        <p:nvSpPr>
          <p:cNvPr id="14" name="Freeform: Shape 13">
            <a:extLst>
              <a:ext uri="{FF2B5EF4-FFF2-40B4-BE49-F238E27FC236}">
                <a16:creationId xmlns:a16="http://schemas.microsoft.com/office/drawing/2014/main" id="{3389D0BC-BA1D-4360-88F9-D9ECCBDAB5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2379" y="1764254"/>
            <a:ext cx="10937021" cy="4455571"/>
          </a:xfrm>
          <a:custGeom>
            <a:avLst/>
            <a:gdLst>
              <a:gd name="connsiteX0" fmla="*/ 0 w 2400300"/>
              <a:gd name="connsiteY0" fmla="*/ 0 h 2400300"/>
              <a:gd name="connsiteX1" fmla="*/ 2400300 w 2400300"/>
              <a:gd name="connsiteY1" fmla="*/ 0 h 2400300"/>
              <a:gd name="connsiteX2" fmla="*/ 2400300 w 2400300"/>
              <a:gd name="connsiteY2" fmla="*/ 2400300 h 2400300"/>
              <a:gd name="connsiteX3" fmla="*/ 0 w 2400300"/>
              <a:gd name="connsiteY3" fmla="*/ 2400300 h 2400300"/>
            </a:gdLst>
            <a:ahLst/>
            <a:cxnLst>
              <a:cxn ang="0">
                <a:pos x="connsiteX0" y="connsiteY0"/>
              </a:cxn>
              <a:cxn ang="0">
                <a:pos x="connsiteX1" y="connsiteY1"/>
              </a:cxn>
              <a:cxn ang="0">
                <a:pos x="connsiteX2" y="connsiteY2"/>
              </a:cxn>
              <a:cxn ang="0">
                <a:pos x="connsiteX3" y="connsiteY3"/>
              </a:cxn>
            </a:cxnLst>
            <a:rect l="l" t="t" r="r" b="b"/>
            <a:pathLst>
              <a:path w="2400300" h="2400300">
                <a:moveTo>
                  <a:pt x="0" y="0"/>
                </a:moveTo>
                <a:lnTo>
                  <a:pt x="2400300" y="0"/>
                </a:lnTo>
                <a:lnTo>
                  <a:pt x="2400300" y="2400300"/>
                </a:lnTo>
                <a:lnTo>
                  <a:pt x="0" y="2400300"/>
                </a:lnTo>
                <a:close/>
              </a:path>
            </a:pathLst>
          </a:custGeom>
          <a:solidFill>
            <a:srgbClr val="FFFFFF"/>
          </a:solidFill>
          <a:ln>
            <a:noFill/>
          </a:ln>
          <a:effectLst>
            <a:outerShdw blurRad="50800" dist="12700" dir="30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DDA6B012-5374-8F32-6097-704238C987AD}"/>
              </a:ext>
            </a:extLst>
          </p:cNvPr>
          <p:cNvPicPr>
            <a:picLocks noChangeAspect="1"/>
          </p:cNvPicPr>
          <p:nvPr/>
        </p:nvPicPr>
        <p:blipFill>
          <a:blip r:embed="rId2"/>
          <a:stretch>
            <a:fillRect/>
          </a:stretch>
        </p:blipFill>
        <p:spPr>
          <a:xfrm>
            <a:off x="796925" y="2094948"/>
            <a:ext cx="10621869" cy="3770763"/>
          </a:xfrm>
          <a:prstGeom prst="rect">
            <a:avLst/>
          </a:prstGeom>
        </p:spPr>
      </p:pic>
    </p:spTree>
    <p:extLst>
      <p:ext uri="{BB962C8B-B14F-4D97-AF65-F5344CB8AC3E}">
        <p14:creationId xmlns:p14="http://schemas.microsoft.com/office/powerpoint/2010/main" val="3091791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4FFBEE45-F140-49D5-85EA-C78C24340B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2AED5-8FBE-EA7E-053E-EFC3BC61D88F}"/>
              </a:ext>
            </a:extLst>
          </p:cNvPr>
          <p:cNvSpPr>
            <a:spLocks noGrp="1"/>
          </p:cNvSpPr>
          <p:nvPr>
            <p:ph type="title"/>
          </p:nvPr>
        </p:nvSpPr>
        <p:spPr>
          <a:xfrm>
            <a:off x="838200" y="771525"/>
            <a:ext cx="10515600" cy="733425"/>
          </a:xfrm>
        </p:spPr>
        <p:txBody>
          <a:bodyPr>
            <a:normAutofit/>
          </a:bodyPr>
          <a:lstStyle/>
          <a:p>
            <a:r>
              <a:rPr lang="en-US" sz="2800" dirty="0">
                <a:latin typeface="Fira Code" pitchFamily="1" charset="0"/>
                <a:ea typeface="Fira Code" pitchFamily="1" charset="0"/>
                <a:cs typeface="Fira Code" pitchFamily="1" charset="0"/>
              </a:rPr>
              <a:t>Reduce in B Warehouse</a:t>
            </a:r>
          </a:p>
        </p:txBody>
      </p:sp>
      <p:sp>
        <p:nvSpPr>
          <p:cNvPr id="3" name="Content Placeholder 2">
            <a:extLst>
              <a:ext uri="{FF2B5EF4-FFF2-40B4-BE49-F238E27FC236}">
                <a16:creationId xmlns:a16="http://schemas.microsoft.com/office/drawing/2014/main" id="{BB8F1FF8-79ED-BAE0-23AD-E274B32B340B}"/>
              </a:ext>
            </a:extLst>
          </p:cNvPr>
          <p:cNvSpPr>
            <a:spLocks noGrp="1"/>
          </p:cNvSpPr>
          <p:nvPr>
            <p:ph sz="half" idx="1"/>
          </p:nvPr>
        </p:nvSpPr>
        <p:spPr>
          <a:xfrm>
            <a:off x="838200" y="1858876"/>
            <a:ext cx="5158427" cy="3730460"/>
          </a:xfrm>
        </p:spPr>
        <p:txBody>
          <a:bodyPr>
            <a:noAutofit/>
          </a:bodyPr>
          <a:lstStyle/>
          <a:p>
            <a:pPr marL="0" indent="0">
              <a:buNone/>
            </a:pPr>
            <a:r>
              <a:rPr lang="en-US" sz="600" dirty="0">
                <a:latin typeface="Fira Code" pitchFamily="1" charset="0"/>
                <a:ea typeface="Fira Code" pitchFamily="1" charset="0"/>
                <a:cs typeface="Fira Code" pitchFamily="1" charset="0"/>
              </a:rPr>
              <a:t>WITH TotalSales AS (</a:t>
            </a:r>
          </a:p>
          <a:p>
            <a:pPr marL="457200" lvl="1" indent="0">
              <a:buNone/>
            </a:pPr>
            <a:r>
              <a:rPr lang="en-US" sz="600" dirty="0">
                <a:latin typeface="Fira Code" pitchFamily="1" charset="0"/>
                <a:ea typeface="Fira Code" pitchFamily="1" charset="0"/>
                <a:cs typeface="Fira Code" pitchFamily="1" charset="0"/>
              </a:rPr>
              <a:t>SELECT p.productCode, p.productName, p.warehouseCode, p.quantityInStock, </a:t>
            </a:r>
            <a:r>
              <a:rPr lang="en-US" sz="600" dirty="0" err="1">
                <a:latin typeface="Fira Code" pitchFamily="1" charset="0"/>
                <a:ea typeface="Fira Code" pitchFamily="1" charset="0"/>
                <a:cs typeface="Fira Code" pitchFamily="1" charset="0"/>
              </a:rPr>
              <a:t>p.productScale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COALESCE(SUM(od.quantityOrdered), 0) AS total_ordered_item,</a:t>
            </a:r>
          </a:p>
          <a:p>
            <a:pPr marL="457200" lvl="1" indent="0">
              <a:buNone/>
            </a:pPr>
            <a:r>
              <a:rPr lang="en-US" sz="600" dirty="0">
                <a:latin typeface="Fira Code" pitchFamily="1" charset="0"/>
                <a:ea typeface="Fira Code" pitchFamily="1" charset="0"/>
                <a:cs typeface="Fira Code" pitchFamily="1" charset="0"/>
              </a:rPr>
              <a:t>COALESCE(SUM(od.quantityOrdered * od.priceEach), 0) AS total_revenue</a:t>
            </a:r>
          </a:p>
          <a:p>
            <a:pPr marL="457200" lvl="1" indent="0">
              <a:buNone/>
            </a:pPr>
            <a:r>
              <a:rPr lang="en-US" sz="600" dirty="0">
                <a:latin typeface="Fira Code" pitchFamily="1" charset="0"/>
                <a:ea typeface="Fira Code" pitchFamily="1" charset="0"/>
                <a:cs typeface="Fira Code" pitchFamily="1" charset="0"/>
              </a:rPr>
              <a:t>FROM mintclassics.products p</a:t>
            </a:r>
          </a:p>
          <a:p>
            <a:pPr marL="457200" lvl="1" indent="0">
              <a:buNone/>
            </a:pPr>
            <a:r>
              <a:rPr lang="en-US" sz="6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600" dirty="0">
                <a:latin typeface="Fira Code" pitchFamily="1" charset="0"/>
                <a:ea typeface="Fira Code" pitchFamily="1" charset="0"/>
                <a:cs typeface="Fira Code" pitchFamily="1" charset="0"/>
              </a:rPr>
              <a:t>LEFT JOIN mintclassics.orders o ON od.orderNumber = o.orderNumber AND o.status IN ('Shipped', 'Resolved’)</a:t>
            </a:r>
          </a:p>
          <a:p>
            <a:pPr marL="457200" lvl="1" indent="0">
              <a:buNone/>
            </a:pPr>
            <a:r>
              <a:rPr lang="en-US" sz="600" dirty="0">
                <a:latin typeface="Fira Code" pitchFamily="1" charset="0"/>
                <a:ea typeface="Fira Code" pitchFamily="1" charset="0"/>
                <a:cs typeface="Fira Code" pitchFamily="1" charset="0"/>
              </a:rPr>
              <a:t>GROUP BY p.productCode, p.warehouseCode, p.quantityInStock, </a:t>
            </a:r>
            <a:r>
              <a:rPr lang="en-US" sz="600" dirty="0" err="1">
                <a:latin typeface="Fira Code" pitchFamily="1" charset="0"/>
                <a:ea typeface="Fira Code" pitchFamily="1" charset="0"/>
                <a:cs typeface="Fira Code" pitchFamily="1" charset="0"/>
              </a:rPr>
              <a:t>p.productScale</a:t>
            </a:r>
            <a:endParaRPr lang="en-US" sz="600" dirty="0">
              <a:latin typeface="Fira Code" pitchFamily="1" charset="0"/>
              <a:ea typeface="Fira Code" pitchFamily="1" charset="0"/>
              <a:cs typeface="Fira Code" pitchFamily="1" charset="0"/>
            </a:endParaRPr>
          </a:p>
          <a:p>
            <a:pPr marL="0" indent="0">
              <a:buNone/>
            </a:pPr>
            <a:r>
              <a:rPr lang="en-US" sz="600" dirty="0">
                <a:latin typeface="Fira Code" pitchFamily="1" charset="0"/>
                <a:ea typeface="Fira Code" pitchFamily="1" charset="0"/>
                <a:cs typeface="Fira Code" pitchFamily="1" charset="0"/>
              </a:rPr>
              <a:t>),</a:t>
            </a:r>
          </a:p>
          <a:p>
            <a:pPr marL="0" indent="0">
              <a:buNone/>
            </a:pP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AS (</a:t>
            </a:r>
          </a:p>
          <a:p>
            <a:pPr marL="457200" lvl="1" indent="0">
              <a:buNone/>
            </a:pPr>
            <a:r>
              <a:rPr lang="en-US" sz="600" dirty="0">
                <a:latin typeface="Fira Code" pitchFamily="1" charset="0"/>
                <a:ea typeface="Fira Code" pitchFamily="1" charset="0"/>
                <a:cs typeface="Fira Code" pitchFamily="1" charset="0"/>
              </a:rPr>
              <a:t>SELECT ts.productCode, ts.productName, ts.warehouseCode, ts.quantityInStock, ts.total_ordered_item, ts.total_revenue,</a:t>
            </a:r>
          </a:p>
          <a:p>
            <a:pPr marL="457200" lvl="1" indent="0">
              <a:buNone/>
            </a:pPr>
            <a:r>
              <a:rPr lang="en-US" sz="600" dirty="0">
                <a:latin typeface="Fira Code" pitchFamily="1" charset="0"/>
                <a:ea typeface="Fira Code" pitchFamily="1" charset="0"/>
                <a:cs typeface="Fira Code" pitchFamily="1" charset="0"/>
              </a:rPr>
              <a:t>ROUND(ts.total_ordered_item / 18, 0) AS avg_monthly_sales,</a:t>
            </a:r>
          </a:p>
          <a:p>
            <a:pPr marL="457200" lvl="1" indent="0">
              <a:buNone/>
            </a:pPr>
            <a:r>
              <a:rPr lang="en-US" sz="600" dirty="0">
                <a:latin typeface="Fira Code" pitchFamily="1" charset="0"/>
                <a:ea typeface="Fira Code" pitchFamily="1" charset="0"/>
                <a:cs typeface="Fira Code" pitchFamily="1" charset="0"/>
              </a:rPr>
              <a:t>ROUND((ts.total_ordered_item / 18) * 12, 0) AS </a:t>
            </a:r>
            <a:r>
              <a:rPr lang="en-US" sz="600" dirty="0" err="1">
                <a:latin typeface="Fira Code" pitchFamily="1" charset="0"/>
                <a:ea typeface="Fira Code" pitchFamily="1" charset="0"/>
                <a:cs typeface="Fira Code" pitchFamily="1" charset="0"/>
              </a:rPr>
              <a:t>good_stock_level_sales</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ROUND(ts.total_revenue / 18, 0) AS avg_monthly_revenue, </a:t>
            </a:r>
            <a:r>
              <a:rPr lang="en-US" sz="600" dirty="0" err="1">
                <a:latin typeface="Fira Code" pitchFamily="1" charset="0"/>
                <a:ea typeface="Fira Code" pitchFamily="1" charset="0"/>
                <a:cs typeface="Fira Code" pitchFamily="1" charset="0"/>
              </a:rPr>
              <a:t>ts.productScale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CASE</a:t>
            </a:r>
          </a:p>
          <a:p>
            <a:pPr marL="457200" lvl="1" indent="0">
              <a:buNone/>
            </a:pPr>
            <a:r>
              <a:rPr lang="en-US" sz="600" dirty="0">
                <a:latin typeface="Fira Code" pitchFamily="1" charset="0"/>
                <a:ea typeface="Fira Code" pitchFamily="1" charset="0"/>
                <a:cs typeface="Fira Code" pitchFamily="1" charset="0"/>
              </a:rPr>
              <a:t>    	WHEN ts.total_ordered_item &lt; 1 THEN 'Never ordered’</a:t>
            </a:r>
          </a:p>
          <a:p>
            <a:pPr marL="457200" lvl="1" indent="0">
              <a:buNone/>
            </a:pPr>
            <a:r>
              <a:rPr lang="en-US" sz="600" dirty="0">
                <a:latin typeface="Fira Code" pitchFamily="1" charset="0"/>
                <a:ea typeface="Fira Code" pitchFamily="1" charset="0"/>
                <a:cs typeface="Fira Code" pitchFamily="1" charset="0"/>
              </a:rPr>
              <a:t>	WHEN ts.quantityInStock &gt; (ts.total_ordered_item / 18) * 12 THEN 'Overstocked’</a:t>
            </a:r>
          </a:p>
          <a:p>
            <a:pPr marL="457200" lvl="1" indent="0">
              <a:buNone/>
            </a:pPr>
            <a:r>
              <a:rPr lang="en-US" sz="600" dirty="0">
                <a:latin typeface="Fira Code" pitchFamily="1" charset="0"/>
                <a:ea typeface="Fira Code" pitchFamily="1" charset="0"/>
                <a:cs typeface="Fira Code" pitchFamily="1" charset="0"/>
              </a:rPr>
              <a:t>	WHEN ts.quantityInStock &lt; (ts.total_ordered_item / 18) * 12 THEN 'Understocked’</a:t>
            </a:r>
          </a:p>
          <a:p>
            <a:pPr marL="457200" lvl="1" indent="0">
              <a:buNone/>
            </a:pPr>
            <a:r>
              <a:rPr lang="en-US" sz="600" dirty="0">
                <a:latin typeface="Fira Code" pitchFamily="1" charset="0"/>
                <a:ea typeface="Fira Code" pitchFamily="1" charset="0"/>
                <a:cs typeface="Fira Code" pitchFamily="1" charset="0"/>
              </a:rPr>
              <a:t>	ELSE 'Well-Stocked’</a:t>
            </a:r>
          </a:p>
          <a:p>
            <a:pPr marL="457200" lvl="1" indent="0">
              <a:buNone/>
            </a:pPr>
            <a:r>
              <a:rPr lang="en-US" sz="600" dirty="0">
                <a:latin typeface="Fira Code" pitchFamily="1" charset="0"/>
                <a:ea typeface="Fira Code" pitchFamily="1" charset="0"/>
                <a:cs typeface="Fira Code" pitchFamily="1" charset="0"/>
              </a:rPr>
              <a:t>END AS inventory_status</a:t>
            </a:r>
          </a:p>
          <a:p>
            <a:pPr marL="457200" lvl="1" indent="0">
              <a:buNone/>
            </a:pPr>
            <a:r>
              <a:rPr lang="en-US" sz="600" dirty="0">
                <a:latin typeface="Fira Code" pitchFamily="1" charset="0"/>
                <a:ea typeface="Fira Code" pitchFamily="1" charset="0"/>
                <a:cs typeface="Fira Code" pitchFamily="1" charset="0"/>
              </a:rPr>
              <a:t>FROM TotalSales ts</a:t>
            </a:r>
          </a:p>
          <a:p>
            <a:pPr marL="0" indent="0">
              <a:buNone/>
            </a:pPr>
            <a:r>
              <a:rPr lang="en-US" sz="600" dirty="0">
                <a:latin typeface="Fira Code" pitchFamily="1" charset="0"/>
                <a:ea typeface="Fira Code" pitchFamily="1" charset="0"/>
                <a:cs typeface="Fira Code" pitchFamily="1" charset="0"/>
              </a:rPr>
              <a:t>)</a:t>
            </a:r>
          </a:p>
        </p:txBody>
      </p:sp>
      <p:sp>
        <p:nvSpPr>
          <p:cNvPr id="4" name="Content Placeholder 3">
            <a:extLst>
              <a:ext uri="{FF2B5EF4-FFF2-40B4-BE49-F238E27FC236}">
                <a16:creationId xmlns:a16="http://schemas.microsoft.com/office/drawing/2014/main" id="{E66A85FA-CE41-4671-2389-1490D33264C2}"/>
              </a:ext>
            </a:extLst>
          </p:cNvPr>
          <p:cNvSpPr>
            <a:spLocks noGrp="1"/>
          </p:cNvSpPr>
          <p:nvPr>
            <p:ph sz="half" idx="2"/>
          </p:nvPr>
        </p:nvSpPr>
        <p:spPr>
          <a:xfrm>
            <a:off x="6189154" y="1858876"/>
            <a:ext cx="5164645" cy="3730460"/>
          </a:xfrm>
        </p:spPr>
        <p:txBody>
          <a:bodyPr>
            <a:normAutofit/>
          </a:bodyPr>
          <a:lstStyle/>
          <a:p>
            <a:pPr marL="0" indent="0">
              <a:buNone/>
            </a:pPr>
            <a:r>
              <a:rPr lang="en-US" sz="600" dirty="0">
                <a:latin typeface="Fira Code" pitchFamily="1" charset="0"/>
                <a:ea typeface="Fira Code" pitchFamily="1" charset="0"/>
                <a:cs typeface="Fira Code" pitchFamily="1" charset="0"/>
              </a:rPr>
              <a:t>SELECT </a:t>
            </a:r>
            <a:r>
              <a:rPr lang="en-US" sz="600" dirty="0" err="1">
                <a:latin typeface="Fira Code" pitchFamily="1" charset="0"/>
                <a:ea typeface="Fira Code" pitchFamily="1" charset="0"/>
                <a:cs typeface="Fira Code" pitchFamily="1" charset="0"/>
              </a:rPr>
              <a:t>ia.productCode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ia.warehouseCode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ia.quantityInStock</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ia.total_ordered_item</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ia.total_revenue</a:t>
            </a:r>
            <a:r>
              <a:rPr lang="en-US" sz="600" dirty="0">
                <a:latin typeface="Fira Code" pitchFamily="1" charset="0"/>
                <a:ea typeface="Fira Code" pitchFamily="1" charset="0"/>
                <a:cs typeface="Fira Code" pitchFamily="1" charset="0"/>
              </a:rPr>
              <a:t>,</a:t>
            </a:r>
          </a:p>
          <a:p>
            <a:pPr marL="0" indent="0">
              <a:buNone/>
            </a:pPr>
            <a:r>
              <a:rPr lang="en-US" sz="600" dirty="0" err="1">
                <a:latin typeface="Fira Code" pitchFamily="1" charset="0"/>
                <a:ea typeface="Fira Code" pitchFamily="1" charset="0"/>
                <a:cs typeface="Fira Code" pitchFamily="1" charset="0"/>
              </a:rPr>
              <a:t>ia.avg_monthly_sales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ia.good_stock_level_sales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ia.avg_monthly_revenue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a:t>
            </a:r>
          </a:p>
          <a:p>
            <a:pPr marL="0" indent="0">
              <a:buNone/>
            </a:pPr>
            <a:r>
              <a:rPr lang="en-US" sz="600" dirty="0">
                <a:latin typeface="Fira Code" pitchFamily="1" charset="0"/>
                <a:ea typeface="Fira Code" pitchFamily="1" charset="0"/>
                <a:cs typeface="Fira Code" pitchFamily="1" charset="0"/>
              </a:rPr>
              <a:t>CASE</a:t>
            </a:r>
          </a:p>
          <a:p>
            <a:pPr marL="457200" lvl="1" inden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'Never ordered' OR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'Overstocked' AND </a:t>
            </a:r>
          </a:p>
          <a:p>
            <a:pPr marL="457200" lvl="1" indent="0">
              <a:buNone/>
            </a:pPr>
            <a:r>
              <a:rPr lang="en-US" sz="600" dirty="0">
                <a:latin typeface="Fira Code" pitchFamily="1" charset="0"/>
                <a:ea typeface="Fira Code" pitchFamily="1" charset="0"/>
                <a:cs typeface="Fira Code" pitchFamily="1" charset="0"/>
              </a:rPr>
              <a:t>(</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'%1:700%'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'%1:50%’ </a:t>
            </a:r>
          </a:p>
          <a:p>
            <a:pPr marL="457200" lvl="1" indent="0">
              <a:buNone/>
            </a:pPr>
            <a:r>
              <a:rPr lang="en-US" sz="600" dirty="0">
                <a:latin typeface="Fira Code" pitchFamily="1" charset="0"/>
                <a:ea typeface="Fira Code" pitchFamily="1" charset="0"/>
                <a:cs typeface="Fira Code" pitchFamily="1" charset="0"/>
              </a:rPr>
              <a:t>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'%1:32%'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'%1:24%') THEN 'Reduce’</a:t>
            </a:r>
          </a:p>
          <a:p>
            <a:pPr marL="457200" lvl="1" inden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'Understocked' THEN 'Increase’</a:t>
            </a:r>
          </a:p>
          <a:p>
            <a:pPr marL="457200" lvl="1" indent="0">
              <a:buNone/>
            </a:pPr>
            <a:r>
              <a:rPr lang="en-US" sz="600" dirty="0">
                <a:latin typeface="Fira Code" pitchFamily="1" charset="0"/>
                <a:ea typeface="Fira Code" pitchFamily="1" charset="0"/>
                <a:cs typeface="Fira Code" pitchFamily="1" charset="0"/>
              </a:rPr>
              <a:t>ELSE 'Maintain’</a:t>
            </a:r>
          </a:p>
          <a:p>
            <a:pPr marL="0" indent="0">
              <a:buNone/>
            </a:pPr>
            <a:r>
              <a:rPr lang="en-US" sz="600" dirty="0">
                <a:latin typeface="Fira Code" pitchFamily="1" charset="0"/>
                <a:ea typeface="Fira Code" pitchFamily="1" charset="0"/>
                <a:cs typeface="Fira Code" pitchFamily="1" charset="0"/>
              </a:rPr>
              <a:t>END AS action</a:t>
            </a:r>
          </a:p>
          <a:p>
            <a:pPr marL="0" indent="0">
              <a:buNone/>
            </a:pPr>
            <a:r>
              <a:rPr lang="en-US" sz="600" dirty="0">
                <a:latin typeface="Fira Code" pitchFamily="1" charset="0"/>
                <a:ea typeface="Fira Code" pitchFamily="1" charset="0"/>
                <a:cs typeface="Fira Code" pitchFamily="1" charset="0"/>
              </a:rPr>
              <a:t>FROM </a:t>
            </a: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t>
            </a:r>
            <a:endParaRPr lang="en-US" sz="600" dirty="0">
              <a:latin typeface="Fira Code" pitchFamily="1" charset="0"/>
              <a:ea typeface="Fira Code" pitchFamily="1" charset="0"/>
              <a:cs typeface="Fira Code" pitchFamily="1" charset="0"/>
            </a:endParaRPr>
          </a:p>
          <a:p>
            <a:pPr marL="0" indent="0">
              <a:buNone/>
            </a:pPr>
            <a:r>
              <a:rPr lang="en-US" sz="600" dirty="0">
                <a:latin typeface="Fira Code" pitchFamily="1" charset="0"/>
                <a:ea typeface="Fira Code" pitchFamily="1" charset="0"/>
                <a:cs typeface="Fira Code" pitchFamily="1" charset="0"/>
              </a:rPr>
              <a:t>where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'Never ordered' OR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'Overstocked' AND</a:t>
            </a:r>
          </a:p>
          <a:p>
            <a:pPr marL="0" indent="0">
              <a:buNone/>
            </a:pPr>
            <a:r>
              <a:rPr lang="en-US" sz="600" dirty="0">
                <a:latin typeface="Fira Code" pitchFamily="1" charset="0"/>
                <a:ea typeface="Fira Code" pitchFamily="1" charset="0"/>
                <a:cs typeface="Fira Code" pitchFamily="1" charset="0"/>
              </a:rPr>
              <a:t>(</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'%1:700%'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'%1:50%’ </a:t>
            </a:r>
          </a:p>
          <a:p>
            <a:pPr marL="0" indent="0">
              <a:buNone/>
            </a:pPr>
            <a:r>
              <a:rPr lang="en-US" sz="600" dirty="0">
                <a:latin typeface="Fira Code" pitchFamily="1" charset="0"/>
                <a:ea typeface="Fira Code" pitchFamily="1" charset="0"/>
                <a:cs typeface="Fira Code" pitchFamily="1" charset="0"/>
              </a:rPr>
              <a:t>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'%1:32%'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'%1:24%’)</a:t>
            </a:r>
          </a:p>
          <a:p>
            <a:pPr marL="0" indent="0">
              <a:buNone/>
            </a:pPr>
            <a:r>
              <a:rPr lang="en-US" sz="600" dirty="0">
                <a:latin typeface="Fira Code" pitchFamily="1" charset="0"/>
                <a:ea typeface="Fira Code" pitchFamily="1" charset="0"/>
                <a:cs typeface="Fira Code" pitchFamily="1" charset="0"/>
              </a:rPr>
              <a:t>HAVING </a:t>
            </a:r>
            <a:r>
              <a:rPr lang="en-US" sz="600" dirty="0" err="1">
                <a:latin typeface="Fira Code" pitchFamily="1" charset="0"/>
                <a:ea typeface="Fira Code" pitchFamily="1" charset="0"/>
                <a:cs typeface="Fira Code" pitchFamily="1" charset="0"/>
              </a:rPr>
              <a:t>ia.warehouseCode</a:t>
            </a:r>
            <a:r>
              <a:rPr lang="en-US" sz="600" dirty="0">
                <a:latin typeface="Fira Code" pitchFamily="1" charset="0"/>
                <a:ea typeface="Fira Code" pitchFamily="1" charset="0"/>
                <a:cs typeface="Fira Code" pitchFamily="1" charset="0"/>
              </a:rPr>
              <a:t> = “b"</a:t>
            </a:r>
          </a:p>
          <a:p>
            <a:pPr marL="0" indent="0">
              <a:buNone/>
            </a:pPr>
            <a:r>
              <a:rPr lang="en-US" sz="600" dirty="0">
                <a:latin typeface="Fira Code" pitchFamily="1" charset="0"/>
                <a:ea typeface="Fira Code" pitchFamily="1" charset="0"/>
                <a:cs typeface="Fira Code" pitchFamily="1" charset="0"/>
              </a:rPr>
              <a:t>ORDER BY </a:t>
            </a:r>
            <a:r>
              <a:rPr lang="en-US" sz="600" dirty="0" err="1">
                <a:latin typeface="Fira Code" pitchFamily="1" charset="0"/>
                <a:ea typeface="Fira Code" pitchFamily="1" charset="0"/>
                <a:cs typeface="Fira Code" pitchFamily="1" charset="0"/>
              </a:rPr>
              <a:t>ia.warehouseCode</a:t>
            </a:r>
            <a:endParaRPr lang="en-US" sz="6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4887961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59AB4C8-9178-4F7A-8404-6890510B59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689A4D7-89D0-A8A5-7C06-307DD47E7693}"/>
              </a:ext>
            </a:extLst>
          </p:cNvPr>
          <p:cNvSpPr>
            <a:spLocks noGrp="1"/>
          </p:cNvSpPr>
          <p:nvPr>
            <p:ph type="title"/>
          </p:nvPr>
        </p:nvSpPr>
        <p:spPr>
          <a:xfrm>
            <a:off x="3547181" y="1332336"/>
            <a:ext cx="5006269" cy="638346"/>
          </a:xfrm>
        </p:spPr>
        <p:txBody>
          <a:bodyPr vert="horz" lIns="91440" tIns="45720" rIns="91440" bIns="45720" rtlCol="0" anchor="b">
            <a:normAutofit/>
          </a:bodyPr>
          <a:lstStyle/>
          <a:p>
            <a:pPr algn="ctr"/>
            <a:r>
              <a:rPr lang="en-US" sz="2800" kern="1200" dirty="0">
                <a:solidFill>
                  <a:schemeClr val="tx1"/>
                </a:solidFill>
                <a:latin typeface="Fira Code" pitchFamily="1" charset="0"/>
                <a:ea typeface="Fira Code" pitchFamily="1" charset="0"/>
                <a:cs typeface="Fira Code" pitchFamily="1" charset="0"/>
              </a:rPr>
              <a:t>B Warehouse</a:t>
            </a:r>
          </a:p>
        </p:txBody>
      </p:sp>
      <p:sp>
        <p:nvSpPr>
          <p:cNvPr id="3" name="Content Placeholder 2">
            <a:extLst>
              <a:ext uri="{FF2B5EF4-FFF2-40B4-BE49-F238E27FC236}">
                <a16:creationId xmlns:a16="http://schemas.microsoft.com/office/drawing/2014/main" id="{84216F25-2453-9924-5B58-6D841E1291D4}"/>
              </a:ext>
            </a:extLst>
          </p:cNvPr>
          <p:cNvSpPr>
            <a:spLocks noGrp="1"/>
          </p:cNvSpPr>
          <p:nvPr>
            <p:ph idx="1"/>
          </p:nvPr>
        </p:nvSpPr>
        <p:spPr>
          <a:xfrm>
            <a:off x="638880" y="2593048"/>
            <a:ext cx="10909643" cy="552659"/>
          </a:xfrm>
        </p:spPr>
        <p:txBody>
          <a:bodyPr vert="horz" lIns="91440" tIns="45720" rIns="91440" bIns="45720" rtlCol="0" anchor="t">
            <a:normAutofit/>
          </a:bodyPr>
          <a:lstStyle/>
          <a:p>
            <a:pPr marL="0" indent="0" algn="ctr">
              <a:buNone/>
            </a:pPr>
            <a:r>
              <a:rPr lang="en-US" sz="1600" kern="1200" dirty="0">
                <a:solidFill>
                  <a:schemeClr val="tx1"/>
                </a:solidFill>
                <a:latin typeface="Fira Code" pitchFamily="1" charset="0"/>
                <a:ea typeface="Fira Code" pitchFamily="1" charset="0"/>
                <a:cs typeface="Fira Code" pitchFamily="1" charset="0"/>
              </a:rPr>
              <a:t>12 Items should be reduced to Make more space in East warehouse</a:t>
            </a:r>
          </a:p>
        </p:txBody>
      </p:sp>
      <p:sp>
        <p:nvSpPr>
          <p:cNvPr id="21" name="sketch line">
            <a:extLst>
              <a:ext uri="{FF2B5EF4-FFF2-40B4-BE49-F238E27FC236}">
                <a16:creationId xmlns:a16="http://schemas.microsoft.com/office/drawing/2014/main" id="{4CFDFB37-4BC7-42C6-915D-A6609139BF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2343912"/>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DAA82231-EA80-3E34-6BA3-AD0515D002CC}"/>
              </a:ext>
            </a:extLst>
          </p:cNvPr>
          <p:cNvPicPr>
            <a:picLocks noChangeAspect="1"/>
          </p:cNvPicPr>
          <p:nvPr/>
        </p:nvPicPr>
        <p:blipFill>
          <a:blip r:embed="rId2"/>
          <a:stretch>
            <a:fillRect/>
          </a:stretch>
        </p:blipFill>
        <p:spPr>
          <a:xfrm>
            <a:off x="320040" y="3260896"/>
            <a:ext cx="11548872" cy="2829472"/>
          </a:xfrm>
          <a:prstGeom prst="rect">
            <a:avLst/>
          </a:prstGeom>
        </p:spPr>
      </p:pic>
    </p:spTree>
    <p:extLst>
      <p:ext uri="{BB962C8B-B14F-4D97-AF65-F5344CB8AC3E}">
        <p14:creationId xmlns:p14="http://schemas.microsoft.com/office/powerpoint/2010/main" val="364253724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19C052EA-05E2-403D-965E-52D1BFFA24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169068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3E2AED5-8FBE-EA7E-053E-EFC3BC61D88F}"/>
              </a:ext>
            </a:extLst>
          </p:cNvPr>
          <p:cNvSpPr>
            <a:spLocks noGrp="1"/>
          </p:cNvSpPr>
          <p:nvPr>
            <p:ph type="title"/>
          </p:nvPr>
        </p:nvSpPr>
        <p:spPr>
          <a:xfrm>
            <a:off x="838200" y="365126"/>
            <a:ext cx="10515600" cy="1094740"/>
          </a:xfrm>
        </p:spPr>
        <p:txBody>
          <a:bodyPr>
            <a:normAutofit/>
          </a:bodyPr>
          <a:lstStyle/>
          <a:p>
            <a:r>
              <a:rPr lang="en-US" sz="2800" dirty="0">
                <a:solidFill>
                  <a:schemeClr val="bg1"/>
                </a:solidFill>
                <a:latin typeface="Fira Code" pitchFamily="1" charset="0"/>
                <a:ea typeface="Fira Code" pitchFamily="1" charset="0"/>
                <a:cs typeface="Fira Code" pitchFamily="1" charset="0"/>
              </a:rPr>
              <a:t>Reduce in C Warehouse</a:t>
            </a:r>
          </a:p>
        </p:txBody>
      </p:sp>
      <p:sp useBgFill="1">
        <p:nvSpPr>
          <p:cNvPr id="27" name="Rectangle 26">
            <a:extLst>
              <a:ext uri="{FF2B5EF4-FFF2-40B4-BE49-F238E27FC236}">
                <a16:creationId xmlns:a16="http://schemas.microsoft.com/office/drawing/2014/main" id="{4C1936B8-2FFB-4F78-8388-B8C282B8A5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0688"/>
            <a:ext cx="12192000" cy="51663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B8F1FF8-79ED-BAE0-23AD-E274B32B340B}"/>
              </a:ext>
            </a:extLst>
          </p:cNvPr>
          <p:cNvSpPr>
            <a:spLocks noGrp="1"/>
          </p:cNvSpPr>
          <p:nvPr>
            <p:ph sz="half" idx="1"/>
          </p:nvPr>
        </p:nvSpPr>
        <p:spPr>
          <a:xfrm>
            <a:off x="838200" y="2100579"/>
            <a:ext cx="5097779" cy="4076383"/>
          </a:xfrm>
        </p:spPr>
        <p:txBody>
          <a:bodyPr anchor="ctr">
            <a:normAutofit/>
          </a:bodyPr>
          <a:lstStyle/>
          <a:p>
            <a:pPr marL="0" indent="0">
              <a:buNone/>
            </a:pPr>
            <a:r>
              <a:rPr lang="en-US" sz="600" dirty="0">
                <a:latin typeface="Fira Code" pitchFamily="1" charset="0"/>
                <a:ea typeface="Fira Code" pitchFamily="1" charset="0"/>
                <a:cs typeface="Fira Code" pitchFamily="1" charset="0"/>
              </a:rPr>
              <a:t>WITH TotalSales AS (</a:t>
            </a:r>
          </a:p>
          <a:p>
            <a:pPr marL="457200" lvl="1" indent="0">
              <a:buNone/>
            </a:pPr>
            <a:r>
              <a:rPr lang="en-US" sz="600" dirty="0">
                <a:latin typeface="Fira Code" pitchFamily="1" charset="0"/>
                <a:ea typeface="Fira Code" pitchFamily="1" charset="0"/>
                <a:cs typeface="Fira Code" pitchFamily="1" charset="0"/>
              </a:rPr>
              <a:t>SELECT p.productCode, p.productName, p.warehouseCode, p.quantityInStock, </a:t>
            </a:r>
            <a:r>
              <a:rPr lang="en-US" sz="600" dirty="0" err="1">
                <a:latin typeface="Fira Code" pitchFamily="1" charset="0"/>
                <a:ea typeface="Fira Code" pitchFamily="1" charset="0"/>
                <a:cs typeface="Fira Code" pitchFamily="1" charset="0"/>
              </a:rPr>
              <a:t>p.productScale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COALESCE(SUM(od.quantityOrdered), 0) AS total_ordered_item,</a:t>
            </a:r>
          </a:p>
          <a:p>
            <a:pPr marL="457200" lvl="1" indent="0">
              <a:buNone/>
            </a:pPr>
            <a:r>
              <a:rPr lang="en-US" sz="600" dirty="0">
                <a:latin typeface="Fira Code" pitchFamily="1" charset="0"/>
                <a:ea typeface="Fira Code" pitchFamily="1" charset="0"/>
                <a:cs typeface="Fira Code" pitchFamily="1" charset="0"/>
              </a:rPr>
              <a:t>COALESCE(SUM(od.quantityOrdered * od.priceEach), 0) AS total_revenue</a:t>
            </a:r>
          </a:p>
          <a:p>
            <a:pPr marL="457200" lvl="1" indent="0">
              <a:buNone/>
            </a:pPr>
            <a:r>
              <a:rPr lang="en-US" sz="600" dirty="0">
                <a:latin typeface="Fira Code" pitchFamily="1" charset="0"/>
                <a:ea typeface="Fira Code" pitchFamily="1" charset="0"/>
                <a:cs typeface="Fira Code" pitchFamily="1" charset="0"/>
              </a:rPr>
              <a:t>FROM mintclassics.products p</a:t>
            </a:r>
          </a:p>
          <a:p>
            <a:pPr marL="457200" lvl="1" indent="0">
              <a:buNone/>
            </a:pPr>
            <a:r>
              <a:rPr lang="en-US" sz="6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600" dirty="0">
                <a:latin typeface="Fira Code" pitchFamily="1" charset="0"/>
                <a:ea typeface="Fira Code" pitchFamily="1" charset="0"/>
                <a:cs typeface="Fira Code" pitchFamily="1" charset="0"/>
              </a:rPr>
              <a:t>LEFT JOIN mintclassics.orders o ON od.orderNumber = o.orderNumber AND o.status IN ('Shipped', 'Resolved’)</a:t>
            </a:r>
          </a:p>
          <a:p>
            <a:pPr marL="457200" lvl="1" indent="0">
              <a:buNone/>
            </a:pPr>
            <a:r>
              <a:rPr lang="en-US" sz="600" dirty="0">
                <a:latin typeface="Fira Code" pitchFamily="1" charset="0"/>
                <a:ea typeface="Fira Code" pitchFamily="1" charset="0"/>
                <a:cs typeface="Fira Code" pitchFamily="1" charset="0"/>
              </a:rPr>
              <a:t>GROUP BY p.productCode, p.warehouseCode, p.quantityInStock, </a:t>
            </a:r>
            <a:r>
              <a:rPr lang="en-US" sz="600" dirty="0" err="1">
                <a:latin typeface="Fira Code" pitchFamily="1" charset="0"/>
                <a:ea typeface="Fira Code" pitchFamily="1" charset="0"/>
                <a:cs typeface="Fira Code" pitchFamily="1" charset="0"/>
              </a:rPr>
              <a:t>p.productScale</a:t>
            </a:r>
            <a:endParaRPr lang="en-US" sz="600" dirty="0">
              <a:latin typeface="Fira Code" pitchFamily="1" charset="0"/>
              <a:ea typeface="Fira Code" pitchFamily="1" charset="0"/>
              <a:cs typeface="Fira Code" pitchFamily="1" charset="0"/>
            </a:endParaRPr>
          </a:p>
          <a:p>
            <a:pPr marL="0" indent="0">
              <a:buNone/>
            </a:pPr>
            <a:r>
              <a:rPr lang="en-US" sz="600" dirty="0">
                <a:latin typeface="Fira Code" pitchFamily="1" charset="0"/>
                <a:ea typeface="Fira Code" pitchFamily="1" charset="0"/>
                <a:cs typeface="Fira Code" pitchFamily="1" charset="0"/>
              </a:rPr>
              <a:t>),</a:t>
            </a:r>
          </a:p>
          <a:p>
            <a:pPr marL="0" indent="0">
              <a:buNone/>
            </a:pP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AS (</a:t>
            </a:r>
          </a:p>
          <a:p>
            <a:pPr marL="457200" lvl="1" indent="0">
              <a:buNone/>
            </a:pPr>
            <a:r>
              <a:rPr lang="en-US" sz="600" dirty="0">
                <a:latin typeface="Fira Code" pitchFamily="1" charset="0"/>
                <a:ea typeface="Fira Code" pitchFamily="1" charset="0"/>
                <a:cs typeface="Fira Code" pitchFamily="1" charset="0"/>
              </a:rPr>
              <a:t>SELECT ts.productCode, ts.productName, ts.warehouseCode, ts.quantityInStock, ts.total_ordered_item, ts.total_revenue,</a:t>
            </a:r>
          </a:p>
          <a:p>
            <a:pPr marL="457200" lvl="1" indent="0">
              <a:buNone/>
            </a:pPr>
            <a:r>
              <a:rPr lang="en-US" sz="600" dirty="0">
                <a:latin typeface="Fira Code" pitchFamily="1" charset="0"/>
                <a:ea typeface="Fira Code" pitchFamily="1" charset="0"/>
                <a:cs typeface="Fira Code" pitchFamily="1" charset="0"/>
              </a:rPr>
              <a:t>ROUND(ts.total_ordered_item / 18, 0) AS avg_monthly_sales,</a:t>
            </a:r>
          </a:p>
          <a:p>
            <a:pPr marL="457200" lvl="1" indent="0">
              <a:buNone/>
            </a:pPr>
            <a:r>
              <a:rPr lang="en-US" sz="600" dirty="0">
                <a:latin typeface="Fira Code" pitchFamily="1" charset="0"/>
                <a:ea typeface="Fira Code" pitchFamily="1" charset="0"/>
                <a:cs typeface="Fira Code" pitchFamily="1" charset="0"/>
              </a:rPr>
              <a:t>ROUND((ts.total_ordered_item / 18) * 12, 0) AS </a:t>
            </a:r>
            <a:r>
              <a:rPr lang="en-US" sz="600" dirty="0" err="1">
                <a:latin typeface="Fira Code" pitchFamily="1" charset="0"/>
                <a:ea typeface="Fira Code" pitchFamily="1" charset="0"/>
                <a:cs typeface="Fira Code" pitchFamily="1" charset="0"/>
              </a:rPr>
              <a:t>good_stock_level_sales</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ROUND(ts.total_revenue / 18, 0) AS avg_monthly_revenue, </a:t>
            </a:r>
            <a:r>
              <a:rPr lang="en-US" sz="600" dirty="0" err="1">
                <a:latin typeface="Fira Code" pitchFamily="1" charset="0"/>
                <a:ea typeface="Fira Code" pitchFamily="1" charset="0"/>
                <a:cs typeface="Fira Code" pitchFamily="1" charset="0"/>
              </a:rPr>
              <a:t>ts.productScale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CASE</a:t>
            </a:r>
          </a:p>
          <a:p>
            <a:pPr marL="457200" lvl="1" indent="0">
              <a:buNone/>
            </a:pPr>
            <a:r>
              <a:rPr lang="en-US" sz="600" dirty="0">
                <a:latin typeface="Fira Code" pitchFamily="1" charset="0"/>
                <a:ea typeface="Fira Code" pitchFamily="1" charset="0"/>
                <a:cs typeface="Fira Code" pitchFamily="1" charset="0"/>
              </a:rPr>
              <a:t>    	WHEN ts.total_ordered_item &lt; 1 THEN 'Never ordered’</a:t>
            </a:r>
          </a:p>
          <a:p>
            <a:pPr marL="457200" lvl="1" indent="0">
              <a:buNone/>
            </a:pPr>
            <a:r>
              <a:rPr lang="en-US" sz="600" dirty="0">
                <a:latin typeface="Fira Code" pitchFamily="1" charset="0"/>
                <a:ea typeface="Fira Code" pitchFamily="1" charset="0"/>
                <a:cs typeface="Fira Code" pitchFamily="1" charset="0"/>
              </a:rPr>
              <a:t>	WHEN ts.quantityInStock &gt; (ts.total_ordered_item / 18) * 12 THEN 'Overstocked’</a:t>
            </a:r>
          </a:p>
          <a:p>
            <a:pPr marL="457200" lvl="1" indent="0">
              <a:buNone/>
            </a:pPr>
            <a:r>
              <a:rPr lang="en-US" sz="600" dirty="0">
                <a:latin typeface="Fira Code" pitchFamily="1" charset="0"/>
                <a:ea typeface="Fira Code" pitchFamily="1" charset="0"/>
                <a:cs typeface="Fira Code" pitchFamily="1" charset="0"/>
              </a:rPr>
              <a:t>	WHEN ts.quantityInStock &lt; (ts.total_ordered_item / 18) * 12 THEN 'Understocked’</a:t>
            </a:r>
          </a:p>
          <a:p>
            <a:pPr marL="457200" lvl="1" indent="0">
              <a:buNone/>
            </a:pPr>
            <a:r>
              <a:rPr lang="en-US" sz="600" dirty="0">
                <a:latin typeface="Fira Code" pitchFamily="1" charset="0"/>
                <a:ea typeface="Fira Code" pitchFamily="1" charset="0"/>
                <a:cs typeface="Fira Code" pitchFamily="1" charset="0"/>
              </a:rPr>
              <a:t>	ELSE 'Well-Stocked’</a:t>
            </a:r>
          </a:p>
          <a:p>
            <a:pPr marL="457200" lvl="1" indent="0">
              <a:buNone/>
            </a:pPr>
            <a:r>
              <a:rPr lang="en-US" sz="600" dirty="0">
                <a:latin typeface="Fira Code" pitchFamily="1" charset="0"/>
                <a:ea typeface="Fira Code" pitchFamily="1" charset="0"/>
                <a:cs typeface="Fira Code" pitchFamily="1" charset="0"/>
              </a:rPr>
              <a:t>END AS inventory_status</a:t>
            </a:r>
          </a:p>
          <a:p>
            <a:pPr marL="457200" lvl="1" indent="0">
              <a:buNone/>
            </a:pPr>
            <a:r>
              <a:rPr lang="en-US" sz="600" dirty="0">
                <a:latin typeface="Fira Code" pitchFamily="1" charset="0"/>
                <a:ea typeface="Fira Code" pitchFamily="1" charset="0"/>
                <a:cs typeface="Fira Code" pitchFamily="1" charset="0"/>
              </a:rPr>
              <a:t>FROM TotalSales ts</a:t>
            </a:r>
          </a:p>
          <a:p>
            <a:pPr marL="0" indent="0">
              <a:buNone/>
            </a:pPr>
            <a:r>
              <a:rPr lang="en-US" sz="600" dirty="0">
                <a:latin typeface="Fira Code" pitchFamily="1" charset="0"/>
                <a:ea typeface="Fira Code" pitchFamily="1" charset="0"/>
                <a:cs typeface="Fira Code" pitchFamily="1" charset="0"/>
              </a:rPr>
              <a:t>)</a:t>
            </a:r>
          </a:p>
        </p:txBody>
      </p:sp>
      <p:sp>
        <p:nvSpPr>
          <p:cNvPr id="4" name="Content Placeholder 3">
            <a:extLst>
              <a:ext uri="{FF2B5EF4-FFF2-40B4-BE49-F238E27FC236}">
                <a16:creationId xmlns:a16="http://schemas.microsoft.com/office/drawing/2014/main" id="{E66A85FA-CE41-4671-2389-1490D33264C2}"/>
              </a:ext>
            </a:extLst>
          </p:cNvPr>
          <p:cNvSpPr>
            <a:spLocks noGrp="1"/>
          </p:cNvSpPr>
          <p:nvPr>
            <p:ph sz="half" idx="2"/>
          </p:nvPr>
        </p:nvSpPr>
        <p:spPr>
          <a:xfrm>
            <a:off x="6256023" y="2100579"/>
            <a:ext cx="5097780" cy="3394291"/>
          </a:xfrm>
        </p:spPr>
        <p:txBody>
          <a:bodyPr anchor="ctr">
            <a:normAutofit/>
          </a:bodyPr>
          <a:lstStyle/>
          <a:p>
            <a:pPr marL="0" indent="0">
              <a:buNone/>
            </a:pPr>
            <a:r>
              <a:rPr lang="en-US" sz="600" dirty="0">
                <a:latin typeface="Fira Code" pitchFamily="1" charset="0"/>
                <a:ea typeface="Fira Code" pitchFamily="1" charset="0"/>
                <a:cs typeface="Fira Code" pitchFamily="1" charset="0"/>
              </a:rPr>
              <a:t>SELECT </a:t>
            </a:r>
            <a:r>
              <a:rPr lang="en-US" sz="600" dirty="0" err="1">
                <a:latin typeface="Fira Code" pitchFamily="1" charset="0"/>
                <a:ea typeface="Fira Code" pitchFamily="1" charset="0"/>
                <a:cs typeface="Fira Code" pitchFamily="1" charset="0"/>
              </a:rPr>
              <a:t>ia.productCode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ia.warehouseCode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ia.quantityInStock</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ia.total_ordered_item</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ia.total_revenue</a:t>
            </a:r>
            <a:r>
              <a:rPr lang="en-US" sz="600" dirty="0">
                <a:latin typeface="Fira Code" pitchFamily="1" charset="0"/>
                <a:ea typeface="Fira Code" pitchFamily="1" charset="0"/>
                <a:cs typeface="Fira Code" pitchFamily="1" charset="0"/>
              </a:rPr>
              <a:t>,</a:t>
            </a:r>
          </a:p>
          <a:p>
            <a:pPr marL="0" indent="0">
              <a:buNone/>
            </a:pPr>
            <a:r>
              <a:rPr lang="en-US" sz="600" dirty="0" err="1">
                <a:latin typeface="Fira Code" pitchFamily="1" charset="0"/>
                <a:ea typeface="Fira Code" pitchFamily="1" charset="0"/>
                <a:cs typeface="Fira Code" pitchFamily="1" charset="0"/>
              </a:rPr>
              <a:t>ia.avg_monthly_sales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ia.good_stock_level_sales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ia.avg_monthly_revenue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a:t>
            </a:r>
          </a:p>
          <a:p>
            <a:pPr marL="0" indent="0">
              <a:buNone/>
            </a:pPr>
            <a:r>
              <a:rPr lang="en-US" sz="600" dirty="0">
                <a:latin typeface="Fira Code" pitchFamily="1" charset="0"/>
                <a:ea typeface="Fira Code" pitchFamily="1" charset="0"/>
                <a:cs typeface="Fira Code" pitchFamily="1" charset="0"/>
              </a:rPr>
              <a:t>CASE</a:t>
            </a:r>
          </a:p>
          <a:p>
            <a:pPr marL="457200" lvl="1" inden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'Never ordered' OR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'Overstocked' AND </a:t>
            </a:r>
          </a:p>
          <a:p>
            <a:pPr marL="457200" lvl="1" indent="0">
              <a:buNone/>
            </a:pPr>
            <a:r>
              <a:rPr lang="en-US" sz="600" dirty="0">
                <a:latin typeface="Fira Code" pitchFamily="1" charset="0"/>
                <a:ea typeface="Fira Code" pitchFamily="1" charset="0"/>
                <a:cs typeface="Fira Code" pitchFamily="1" charset="0"/>
              </a:rPr>
              <a:t>(</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'%1:700%'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'%1:50%’ </a:t>
            </a:r>
          </a:p>
          <a:p>
            <a:pPr marL="457200" lvl="1" indent="0">
              <a:buNone/>
            </a:pPr>
            <a:r>
              <a:rPr lang="en-US" sz="600" dirty="0">
                <a:latin typeface="Fira Code" pitchFamily="1" charset="0"/>
                <a:ea typeface="Fira Code" pitchFamily="1" charset="0"/>
                <a:cs typeface="Fira Code" pitchFamily="1" charset="0"/>
              </a:rPr>
              <a:t>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'%1:32%'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'%1:24%') THEN 'Reduce’</a:t>
            </a:r>
          </a:p>
          <a:p>
            <a:pPr marL="457200" lvl="1" inden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'Understocked' THEN 'Increase’</a:t>
            </a:r>
          </a:p>
          <a:p>
            <a:pPr marL="457200" lvl="1" indent="0">
              <a:buNone/>
            </a:pPr>
            <a:r>
              <a:rPr lang="en-US" sz="600" dirty="0">
                <a:latin typeface="Fira Code" pitchFamily="1" charset="0"/>
                <a:ea typeface="Fira Code" pitchFamily="1" charset="0"/>
                <a:cs typeface="Fira Code" pitchFamily="1" charset="0"/>
              </a:rPr>
              <a:t>ELSE 'Maintain’</a:t>
            </a:r>
          </a:p>
          <a:p>
            <a:pPr marL="0" indent="0">
              <a:buNone/>
            </a:pPr>
            <a:r>
              <a:rPr lang="en-US" sz="600" dirty="0">
                <a:latin typeface="Fira Code" pitchFamily="1" charset="0"/>
                <a:ea typeface="Fira Code" pitchFamily="1" charset="0"/>
                <a:cs typeface="Fira Code" pitchFamily="1" charset="0"/>
              </a:rPr>
              <a:t>END AS action</a:t>
            </a:r>
          </a:p>
          <a:p>
            <a:pPr marL="0" indent="0">
              <a:buNone/>
            </a:pPr>
            <a:r>
              <a:rPr lang="en-US" sz="600" dirty="0">
                <a:latin typeface="Fira Code" pitchFamily="1" charset="0"/>
                <a:ea typeface="Fira Code" pitchFamily="1" charset="0"/>
                <a:cs typeface="Fira Code" pitchFamily="1" charset="0"/>
              </a:rPr>
              <a:t>FROM </a:t>
            </a: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t>
            </a:r>
            <a:endParaRPr lang="en-US" sz="600" dirty="0">
              <a:latin typeface="Fira Code" pitchFamily="1" charset="0"/>
              <a:ea typeface="Fira Code" pitchFamily="1" charset="0"/>
              <a:cs typeface="Fira Code" pitchFamily="1" charset="0"/>
            </a:endParaRPr>
          </a:p>
          <a:p>
            <a:pPr marL="0" indent="0">
              <a:buNone/>
            </a:pPr>
            <a:r>
              <a:rPr lang="en-US" sz="600" dirty="0">
                <a:latin typeface="Fira Code" pitchFamily="1" charset="0"/>
                <a:ea typeface="Fira Code" pitchFamily="1" charset="0"/>
                <a:cs typeface="Fira Code" pitchFamily="1" charset="0"/>
              </a:rPr>
              <a:t>where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'Never ordered' OR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'Overstocked' AND</a:t>
            </a:r>
          </a:p>
          <a:p>
            <a:pPr marL="0" indent="0">
              <a:buNone/>
            </a:pPr>
            <a:r>
              <a:rPr lang="en-US" sz="600" dirty="0">
                <a:latin typeface="Fira Code" pitchFamily="1" charset="0"/>
                <a:ea typeface="Fira Code" pitchFamily="1" charset="0"/>
                <a:cs typeface="Fira Code" pitchFamily="1" charset="0"/>
              </a:rPr>
              <a:t>(</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'%1:700%'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'%1:50%’ </a:t>
            </a:r>
          </a:p>
          <a:p>
            <a:pPr marL="0" indent="0">
              <a:buNone/>
            </a:pPr>
            <a:r>
              <a:rPr lang="en-US" sz="600" dirty="0">
                <a:latin typeface="Fira Code" pitchFamily="1" charset="0"/>
                <a:ea typeface="Fira Code" pitchFamily="1" charset="0"/>
                <a:cs typeface="Fira Code" pitchFamily="1" charset="0"/>
              </a:rPr>
              <a:t>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'%1:32%'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'%1:24%’)</a:t>
            </a:r>
          </a:p>
          <a:p>
            <a:pPr marL="0" indent="0">
              <a:buNone/>
            </a:pPr>
            <a:r>
              <a:rPr lang="en-US" sz="600" dirty="0">
                <a:latin typeface="Fira Code" pitchFamily="1" charset="0"/>
                <a:ea typeface="Fira Code" pitchFamily="1" charset="0"/>
                <a:cs typeface="Fira Code" pitchFamily="1" charset="0"/>
              </a:rPr>
              <a:t>HAVING </a:t>
            </a:r>
            <a:r>
              <a:rPr lang="en-US" sz="600" dirty="0" err="1">
                <a:latin typeface="Fira Code" pitchFamily="1" charset="0"/>
                <a:ea typeface="Fira Code" pitchFamily="1" charset="0"/>
                <a:cs typeface="Fira Code" pitchFamily="1" charset="0"/>
              </a:rPr>
              <a:t>ia.warehouseCode</a:t>
            </a:r>
            <a:r>
              <a:rPr lang="en-US" sz="600" dirty="0">
                <a:latin typeface="Fira Code" pitchFamily="1" charset="0"/>
                <a:ea typeface="Fira Code" pitchFamily="1" charset="0"/>
                <a:cs typeface="Fira Code" pitchFamily="1" charset="0"/>
              </a:rPr>
              <a:t> = “c"</a:t>
            </a:r>
          </a:p>
          <a:p>
            <a:pPr marL="0" indent="0">
              <a:buNone/>
            </a:pPr>
            <a:r>
              <a:rPr lang="en-US" sz="600" dirty="0">
                <a:latin typeface="Fira Code" pitchFamily="1" charset="0"/>
                <a:ea typeface="Fira Code" pitchFamily="1" charset="0"/>
                <a:cs typeface="Fira Code" pitchFamily="1" charset="0"/>
              </a:rPr>
              <a:t>ORDER BY </a:t>
            </a:r>
            <a:r>
              <a:rPr lang="en-US" sz="600" dirty="0" err="1">
                <a:latin typeface="Fira Code" pitchFamily="1" charset="0"/>
                <a:ea typeface="Fira Code" pitchFamily="1" charset="0"/>
                <a:cs typeface="Fira Code" pitchFamily="1" charset="0"/>
              </a:rPr>
              <a:t>ia.warehouseCode</a:t>
            </a:r>
            <a:endParaRPr lang="en-US" sz="6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678192920"/>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01241D-8383-BFAF-0BF4-5E542499D648}"/>
              </a:ext>
            </a:extLst>
          </p:cNvPr>
          <p:cNvSpPr>
            <a:spLocks noGrp="1"/>
          </p:cNvSpPr>
          <p:nvPr>
            <p:ph type="title"/>
          </p:nvPr>
        </p:nvSpPr>
        <p:spPr>
          <a:xfrm>
            <a:off x="838200" y="3905833"/>
            <a:ext cx="3635124" cy="2398713"/>
          </a:xfrm>
        </p:spPr>
        <p:txBody>
          <a:bodyPr>
            <a:normAutofit/>
          </a:bodyPr>
          <a:lstStyle/>
          <a:p>
            <a:r>
              <a:rPr lang="en-US" sz="3600" dirty="0">
                <a:latin typeface="Fira Code" pitchFamily="1" charset="0"/>
                <a:ea typeface="Fira Code" pitchFamily="1" charset="0"/>
                <a:cs typeface="Fira Code" pitchFamily="1" charset="0"/>
              </a:rPr>
              <a:t>Products</a:t>
            </a:r>
            <a:endParaRPr lang="en-US" sz="2400" dirty="0">
              <a:latin typeface="Fira Code" pitchFamily="1" charset="0"/>
              <a:ea typeface="Fira Code" pitchFamily="1" charset="0"/>
              <a:cs typeface="Fira Code" pitchFamily="1" charset="0"/>
            </a:endParaRPr>
          </a:p>
        </p:txBody>
      </p:sp>
      <p:pic>
        <p:nvPicPr>
          <p:cNvPr id="5" name="Content Placeholder 4" descr="A screenshot of a computer&#10;&#10;Description automatically generated">
            <a:extLst>
              <a:ext uri="{FF2B5EF4-FFF2-40B4-BE49-F238E27FC236}">
                <a16:creationId xmlns:a16="http://schemas.microsoft.com/office/drawing/2014/main" id="{EEA4354B-58B3-A95D-12DC-27969441D3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8955" y="578375"/>
            <a:ext cx="9875259" cy="2419437"/>
          </a:xfrm>
          <a:prstGeom prst="rect">
            <a:avLst/>
          </a:prstGeom>
        </p:spPr>
      </p:pic>
      <p:sp>
        <p:nvSpPr>
          <p:cNvPr id="9" name="Content Placeholder 8">
            <a:extLst>
              <a:ext uri="{FF2B5EF4-FFF2-40B4-BE49-F238E27FC236}">
                <a16:creationId xmlns:a16="http://schemas.microsoft.com/office/drawing/2014/main" id="{1637EB7D-5124-A891-B9FC-680D43FE0D02}"/>
              </a:ext>
            </a:extLst>
          </p:cNvPr>
          <p:cNvSpPr>
            <a:spLocks noGrp="1"/>
          </p:cNvSpPr>
          <p:nvPr>
            <p:ph idx="1"/>
          </p:nvPr>
        </p:nvSpPr>
        <p:spPr>
          <a:xfrm>
            <a:off x="4532529" y="3884452"/>
            <a:ext cx="6821272" cy="2398713"/>
          </a:xfrm>
        </p:spPr>
        <p:txBody>
          <a:bodyPr anchor="ctr">
            <a:normAutofit/>
          </a:bodyPr>
          <a:lstStyle/>
          <a:p>
            <a:pPr marL="0" indent="0">
              <a:buNone/>
            </a:pPr>
            <a:r>
              <a:rPr lang="en-US" sz="1600" dirty="0">
                <a:latin typeface="Fira Code" pitchFamily="1" charset="0"/>
                <a:ea typeface="Fira Code" pitchFamily="1" charset="0"/>
                <a:cs typeface="Fira Code" pitchFamily="1" charset="0"/>
              </a:rPr>
              <a:t>The Products table contains details about each product available in the Mint Classics Company's inventory, including product codes, names, scales, and prices. This information is crucial for identifying the variety of items stored and sold by the company.</a:t>
            </a:r>
          </a:p>
        </p:txBody>
      </p:sp>
    </p:spTree>
    <p:extLst>
      <p:ext uri="{BB962C8B-B14F-4D97-AF65-F5344CB8AC3E}">
        <p14:creationId xmlns:p14="http://schemas.microsoft.com/office/powerpoint/2010/main" val="306708754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689A4D7-89D0-A8A5-7C06-307DD47E7693}"/>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2800" dirty="0">
                <a:latin typeface="Fira Code" pitchFamily="1" charset="0"/>
                <a:ea typeface="Fira Code" pitchFamily="1" charset="0"/>
                <a:cs typeface="Fira Code" pitchFamily="1" charset="0"/>
              </a:rPr>
              <a:t>C</a:t>
            </a:r>
            <a:r>
              <a:rPr lang="en-US" sz="2800" kern="1200" dirty="0">
                <a:latin typeface="Fira Code" pitchFamily="1" charset="0"/>
                <a:ea typeface="Fira Code" pitchFamily="1" charset="0"/>
                <a:cs typeface="Fira Code" pitchFamily="1" charset="0"/>
              </a:rPr>
              <a:t> Warehouse</a:t>
            </a:r>
          </a:p>
        </p:txBody>
      </p:sp>
      <p:sp>
        <p:nvSpPr>
          <p:cNvPr id="28"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4216F25-2453-9924-5B58-6D841E1291D4}"/>
              </a:ext>
            </a:extLst>
          </p:cNvPr>
          <p:cNvSpPr>
            <a:spLocks noGrp="1"/>
          </p:cNvSpPr>
          <p:nvPr>
            <p:ph idx="1"/>
          </p:nvPr>
        </p:nvSpPr>
        <p:spPr>
          <a:xfrm>
            <a:off x="4654295" y="502920"/>
            <a:ext cx="6894576" cy="1463040"/>
          </a:xfrm>
        </p:spPr>
        <p:txBody>
          <a:bodyPr vert="horz" lIns="91440" tIns="45720" rIns="91440" bIns="45720" rtlCol="0" anchor="ctr">
            <a:normAutofit/>
          </a:bodyPr>
          <a:lstStyle/>
          <a:p>
            <a:pPr marL="0" indent="0">
              <a:buNone/>
            </a:pPr>
            <a:r>
              <a:rPr lang="en-US" sz="1800" kern="1200" dirty="0">
                <a:latin typeface="Fira Code" pitchFamily="1" charset="0"/>
                <a:ea typeface="Fira Code" pitchFamily="1" charset="0"/>
                <a:cs typeface="Fira Code" pitchFamily="1" charset="0"/>
              </a:rPr>
              <a:t>12 Items should be reduced to Make more space in West warehouse</a:t>
            </a:r>
          </a:p>
        </p:txBody>
      </p:sp>
      <p:pic>
        <p:nvPicPr>
          <p:cNvPr id="5" name="Picture 4">
            <a:extLst>
              <a:ext uri="{FF2B5EF4-FFF2-40B4-BE49-F238E27FC236}">
                <a16:creationId xmlns:a16="http://schemas.microsoft.com/office/drawing/2014/main" id="{3F4FDDEC-4486-BE3F-7C91-404A48511591}"/>
              </a:ext>
            </a:extLst>
          </p:cNvPr>
          <p:cNvPicPr>
            <a:picLocks noChangeAspect="1"/>
          </p:cNvPicPr>
          <p:nvPr/>
        </p:nvPicPr>
        <p:blipFill>
          <a:blip r:embed="rId2"/>
          <a:stretch>
            <a:fillRect/>
          </a:stretch>
        </p:blipFill>
        <p:spPr>
          <a:xfrm>
            <a:off x="630936" y="3260704"/>
            <a:ext cx="10917936" cy="2019816"/>
          </a:xfrm>
          <a:prstGeom prst="rect">
            <a:avLst/>
          </a:prstGeom>
        </p:spPr>
      </p:pic>
    </p:spTree>
    <p:extLst>
      <p:ext uri="{BB962C8B-B14F-4D97-AF65-F5344CB8AC3E}">
        <p14:creationId xmlns:p14="http://schemas.microsoft.com/office/powerpoint/2010/main" val="3690295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FEF085B8-A2C0-4A6F-B663-CCC56F3CD3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13">
            <a:extLst>
              <a:ext uri="{FF2B5EF4-FFF2-40B4-BE49-F238E27FC236}">
                <a16:creationId xmlns:a16="http://schemas.microsoft.com/office/drawing/2014/main" id="{2658F6D6-96E0-421A-96D6-3DF4040085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1786754" cy="6858000"/>
          </a:xfrm>
          <a:custGeom>
            <a:avLst/>
            <a:gdLst>
              <a:gd name="connsiteX0" fmla="*/ 0 w 11786754"/>
              <a:gd name="connsiteY0" fmla="*/ 0 h 6858000"/>
              <a:gd name="connsiteX1" fmla="*/ 8610600 w 11786754"/>
              <a:gd name="connsiteY1" fmla="*/ 0 h 6858000"/>
              <a:gd name="connsiteX2" fmla="*/ 11786754 w 11786754"/>
              <a:gd name="connsiteY2" fmla="*/ 6858000 h 6858000"/>
              <a:gd name="connsiteX3" fmla="*/ 0 w 11786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1786754" h="6858000">
                <a:moveTo>
                  <a:pt x="0" y="0"/>
                </a:moveTo>
                <a:lnTo>
                  <a:pt x="8610600" y="0"/>
                </a:lnTo>
                <a:lnTo>
                  <a:pt x="11786754"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11">
            <a:extLst>
              <a:ext uri="{FF2B5EF4-FFF2-40B4-BE49-F238E27FC236}">
                <a16:creationId xmlns:a16="http://schemas.microsoft.com/office/drawing/2014/main" id="{3CF62545-93A0-4FD5-9B48-48DCA794CB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81400" cy="6858000"/>
          </a:xfrm>
          <a:custGeom>
            <a:avLst/>
            <a:gdLst>
              <a:gd name="connsiteX0" fmla="*/ 0 w 3581400"/>
              <a:gd name="connsiteY0" fmla="*/ 0 h 6858000"/>
              <a:gd name="connsiteX1" fmla="*/ 405246 w 3581400"/>
              <a:gd name="connsiteY1" fmla="*/ 0 h 6858000"/>
              <a:gd name="connsiteX2" fmla="*/ 3581400 w 3581400"/>
              <a:gd name="connsiteY2" fmla="*/ 6858000 h 6858000"/>
              <a:gd name="connsiteX3" fmla="*/ 0 w 3581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581400" h="6858000">
                <a:moveTo>
                  <a:pt x="0" y="0"/>
                </a:moveTo>
                <a:lnTo>
                  <a:pt x="405246" y="0"/>
                </a:lnTo>
                <a:lnTo>
                  <a:pt x="3581400" y="6858000"/>
                </a:lnTo>
                <a:lnTo>
                  <a:pt x="0" y="6858000"/>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3E2AED5-8FBE-EA7E-053E-EFC3BC61D88F}"/>
              </a:ext>
            </a:extLst>
          </p:cNvPr>
          <p:cNvSpPr>
            <a:spLocks noGrp="1"/>
          </p:cNvSpPr>
          <p:nvPr>
            <p:ph type="title"/>
          </p:nvPr>
        </p:nvSpPr>
        <p:spPr>
          <a:xfrm>
            <a:off x="838200" y="365125"/>
            <a:ext cx="10515600" cy="1325563"/>
          </a:xfrm>
        </p:spPr>
        <p:txBody>
          <a:bodyPr>
            <a:normAutofit/>
          </a:bodyPr>
          <a:lstStyle/>
          <a:p>
            <a:r>
              <a:rPr lang="en-US" sz="2800" dirty="0">
                <a:latin typeface="Fira Code" pitchFamily="1" charset="0"/>
                <a:ea typeface="Fira Code" pitchFamily="1" charset="0"/>
                <a:cs typeface="Fira Code" pitchFamily="1" charset="0"/>
              </a:rPr>
              <a:t>Reduce in D Warehouse</a:t>
            </a:r>
          </a:p>
        </p:txBody>
      </p:sp>
      <p:sp>
        <p:nvSpPr>
          <p:cNvPr id="3" name="Content Placeholder 2">
            <a:extLst>
              <a:ext uri="{FF2B5EF4-FFF2-40B4-BE49-F238E27FC236}">
                <a16:creationId xmlns:a16="http://schemas.microsoft.com/office/drawing/2014/main" id="{BB8F1FF8-79ED-BAE0-23AD-E274B32B340B}"/>
              </a:ext>
            </a:extLst>
          </p:cNvPr>
          <p:cNvSpPr>
            <a:spLocks noGrp="1"/>
          </p:cNvSpPr>
          <p:nvPr>
            <p:ph sz="half" idx="1"/>
          </p:nvPr>
        </p:nvSpPr>
        <p:spPr>
          <a:xfrm>
            <a:off x="838200" y="2010833"/>
            <a:ext cx="5096934" cy="4166130"/>
          </a:xfrm>
        </p:spPr>
        <p:txBody>
          <a:bodyPr>
            <a:normAutofit/>
          </a:bodyPr>
          <a:lstStyle/>
          <a:p>
            <a:pPr marL="0" indent="0">
              <a:buNone/>
            </a:pPr>
            <a:r>
              <a:rPr lang="en-US" sz="600" dirty="0">
                <a:latin typeface="Fira Code" pitchFamily="1" charset="0"/>
                <a:ea typeface="Fira Code" pitchFamily="1" charset="0"/>
                <a:cs typeface="Fira Code" pitchFamily="1" charset="0"/>
              </a:rPr>
              <a:t>WITH TotalSales AS (</a:t>
            </a:r>
          </a:p>
          <a:p>
            <a:pPr marL="457200" lvl="1" indent="0">
              <a:buNone/>
            </a:pPr>
            <a:r>
              <a:rPr lang="en-US" sz="600" dirty="0">
                <a:latin typeface="Fira Code" pitchFamily="1" charset="0"/>
                <a:ea typeface="Fira Code" pitchFamily="1" charset="0"/>
                <a:cs typeface="Fira Code" pitchFamily="1" charset="0"/>
              </a:rPr>
              <a:t>SELECT p.productCode, p.productName, p.warehouseCode, p.quantityInStock, </a:t>
            </a:r>
            <a:r>
              <a:rPr lang="en-US" sz="600" dirty="0" err="1">
                <a:latin typeface="Fira Code" pitchFamily="1" charset="0"/>
                <a:ea typeface="Fira Code" pitchFamily="1" charset="0"/>
                <a:cs typeface="Fira Code" pitchFamily="1" charset="0"/>
              </a:rPr>
              <a:t>p.productScale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COALESCE(SUM(od.quantityOrdered), 0) AS total_ordered_item,</a:t>
            </a:r>
          </a:p>
          <a:p>
            <a:pPr marL="457200" lvl="1" indent="0">
              <a:buNone/>
            </a:pPr>
            <a:r>
              <a:rPr lang="en-US" sz="600" dirty="0">
                <a:latin typeface="Fira Code" pitchFamily="1" charset="0"/>
                <a:ea typeface="Fira Code" pitchFamily="1" charset="0"/>
                <a:cs typeface="Fira Code" pitchFamily="1" charset="0"/>
              </a:rPr>
              <a:t>COALESCE(SUM(od.quantityOrdered * od.priceEach), 0) AS total_revenue</a:t>
            </a:r>
          </a:p>
          <a:p>
            <a:pPr marL="457200" lvl="1" indent="0">
              <a:buNone/>
            </a:pPr>
            <a:r>
              <a:rPr lang="en-US" sz="600" dirty="0">
                <a:latin typeface="Fira Code" pitchFamily="1" charset="0"/>
                <a:ea typeface="Fira Code" pitchFamily="1" charset="0"/>
                <a:cs typeface="Fira Code" pitchFamily="1" charset="0"/>
              </a:rPr>
              <a:t>FROM mintclassics.products p</a:t>
            </a:r>
          </a:p>
          <a:p>
            <a:pPr marL="457200" lvl="1" indent="0">
              <a:buNone/>
            </a:pPr>
            <a:r>
              <a:rPr lang="en-US" sz="6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600" dirty="0">
                <a:latin typeface="Fira Code" pitchFamily="1" charset="0"/>
                <a:ea typeface="Fira Code" pitchFamily="1" charset="0"/>
                <a:cs typeface="Fira Code" pitchFamily="1" charset="0"/>
              </a:rPr>
              <a:t>LEFT JOIN mintclassics.orders o ON od.orderNumber = o.orderNumber AND o.status IN ('Shipped', 'Resolved’)</a:t>
            </a:r>
          </a:p>
          <a:p>
            <a:pPr marL="457200" lvl="1" indent="0">
              <a:buNone/>
            </a:pPr>
            <a:r>
              <a:rPr lang="en-US" sz="600" dirty="0">
                <a:latin typeface="Fira Code" pitchFamily="1" charset="0"/>
                <a:ea typeface="Fira Code" pitchFamily="1" charset="0"/>
                <a:cs typeface="Fira Code" pitchFamily="1" charset="0"/>
              </a:rPr>
              <a:t>GROUP BY p.productCode, p.warehouseCode, p.quantityInStock, </a:t>
            </a:r>
            <a:r>
              <a:rPr lang="en-US" sz="600" dirty="0" err="1">
                <a:latin typeface="Fira Code" pitchFamily="1" charset="0"/>
                <a:ea typeface="Fira Code" pitchFamily="1" charset="0"/>
                <a:cs typeface="Fira Code" pitchFamily="1" charset="0"/>
              </a:rPr>
              <a:t>p.productScale</a:t>
            </a:r>
            <a:endParaRPr lang="en-US" sz="600" dirty="0">
              <a:latin typeface="Fira Code" pitchFamily="1" charset="0"/>
              <a:ea typeface="Fira Code" pitchFamily="1" charset="0"/>
              <a:cs typeface="Fira Code" pitchFamily="1" charset="0"/>
            </a:endParaRPr>
          </a:p>
          <a:p>
            <a:pPr marL="0" indent="0">
              <a:buNone/>
            </a:pPr>
            <a:r>
              <a:rPr lang="en-US" sz="600" dirty="0">
                <a:latin typeface="Fira Code" pitchFamily="1" charset="0"/>
                <a:ea typeface="Fira Code" pitchFamily="1" charset="0"/>
                <a:cs typeface="Fira Code" pitchFamily="1" charset="0"/>
              </a:rPr>
              <a:t>),</a:t>
            </a:r>
          </a:p>
          <a:p>
            <a:pPr marL="0" indent="0">
              <a:buNone/>
            </a:pP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AS (</a:t>
            </a:r>
          </a:p>
          <a:p>
            <a:pPr marL="457200" lvl="1" indent="0">
              <a:buNone/>
            </a:pPr>
            <a:r>
              <a:rPr lang="en-US" sz="600" dirty="0">
                <a:latin typeface="Fira Code" pitchFamily="1" charset="0"/>
                <a:ea typeface="Fira Code" pitchFamily="1" charset="0"/>
                <a:cs typeface="Fira Code" pitchFamily="1" charset="0"/>
              </a:rPr>
              <a:t>SELECT ts.productCode, ts.productName, ts.warehouseCode, ts.quantityInStock, ts.total_ordered_item, ts.total_revenue,</a:t>
            </a:r>
          </a:p>
          <a:p>
            <a:pPr marL="457200" lvl="1" indent="0">
              <a:buNone/>
            </a:pPr>
            <a:r>
              <a:rPr lang="en-US" sz="600" dirty="0">
                <a:latin typeface="Fira Code" pitchFamily="1" charset="0"/>
                <a:ea typeface="Fira Code" pitchFamily="1" charset="0"/>
                <a:cs typeface="Fira Code" pitchFamily="1" charset="0"/>
              </a:rPr>
              <a:t>ROUND(ts.total_ordered_item / 18, 0) AS avg_monthly_sales,</a:t>
            </a:r>
          </a:p>
          <a:p>
            <a:pPr marL="457200" lvl="1" indent="0">
              <a:buNone/>
            </a:pPr>
            <a:r>
              <a:rPr lang="en-US" sz="600" dirty="0">
                <a:latin typeface="Fira Code" pitchFamily="1" charset="0"/>
                <a:ea typeface="Fira Code" pitchFamily="1" charset="0"/>
                <a:cs typeface="Fira Code" pitchFamily="1" charset="0"/>
              </a:rPr>
              <a:t>ROUND((ts.total_ordered_item / 18) * 12, 0) AS </a:t>
            </a:r>
            <a:r>
              <a:rPr lang="en-US" sz="600" dirty="0" err="1">
                <a:latin typeface="Fira Code" pitchFamily="1" charset="0"/>
                <a:ea typeface="Fira Code" pitchFamily="1" charset="0"/>
                <a:cs typeface="Fira Code" pitchFamily="1" charset="0"/>
              </a:rPr>
              <a:t>good_stock_level_sales</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ROUND(ts.total_revenue / 18, 0) AS avg_monthly_revenue, </a:t>
            </a:r>
            <a:r>
              <a:rPr lang="en-US" sz="600" dirty="0" err="1">
                <a:latin typeface="Fira Code" pitchFamily="1" charset="0"/>
                <a:ea typeface="Fira Code" pitchFamily="1" charset="0"/>
                <a:cs typeface="Fira Code" pitchFamily="1" charset="0"/>
              </a:rPr>
              <a:t>ts.productScale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CASE</a:t>
            </a:r>
          </a:p>
          <a:p>
            <a:pPr marL="457200" lvl="1" indent="0">
              <a:buNone/>
            </a:pPr>
            <a:r>
              <a:rPr lang="en-US" sz="600" dirty="0">
                <a:latin typeface="Fira Code" pitchFamily="1" charset="0"/>
                <a:ea typeface="Fira Code" pitchFamily="1" charset="0"/>
                <a:cs typeface="Fira Code" pitchFamily="1" charset="0"/>
              </a:rPr>
              <a:t>    	WHEN ts.total_ordered_item &lt; 1 THEN 'Never ordered’</a:t>
            </a:r>
          </a:p>
          <a:p>
            <a:pPr marL="457200" lvl="1" indent="0">
              <a:buNone/>
            </a:pPr>
            <a:r>
              <a:rPr lang="en-US" sz="600" dirty="0">
                <a:latin typeface="Fira Code" pitchFamily="1" charset="0"/>
                <a:ea typeface="Fira Code" pitchFamily="1" charset="0"/>
                <a:cs typeface="Fira Code" pitchFamily="1" charset="0"/>
              </a:rPr>
              <a:t>	WHEN ts.quantityInStock &gt; (ts.total_ordered_item / 18) * 12 THEN 'Overstocked’</a:t>
            </a:r>
          </a:p>
          <a:p>
            <a:pPr marL="457200" lvl="1" indent="0">
              <a:buNone/>
            </a:pPr>
            <a:r>
              <a:rPr lang="en-US" sz="600" dirty="0">
                <a:latin typeface="Fira Code" pitchFamily="1" charset="0"/>
                <a:ea typeface="Fira Code" pitchFamily="1" charset="0"/>
                <a:cs typeface="Fira Code" pitchFamily="1" charset="0"/>
              </a:rPr>
              <a:t>	WHEN ts.quantityInStock &lt; (ts.total_ordered_item / 18) * 12 THEN 'Understocked’</a:t>
            </a:r>
          </a:p>
          <a:p>
            <a:pPr marL="457200" lvl="1" indent="0">
              <a:buNone/>
            </a:pPr>
            <a:r>
              <a:rPr lang="en-US" sz="600" dirty="0">
                <a:latin typeface="Fira Code" pitchFamily="1" charset="0"/>
                <a:ea typeface="Fira Code" pitchFamily="1" charset="0"/>
                <a:cs typeface="Fira Code" pitchFamily="1" charset="0"/>
              </a:rPr>
              <a:t>	ELSE 'Well-Stocked’</a:t>
            </a:r>
          </a:p>
          <a:p>
            <a:pPr marL="457200" lvl="1" indent="0">
              <a:buNone/>
            </a:pPr>
            <a:r>
              <a:rPr lang="en-US" sz="600" dirty="0">
                <a:latin typeface="Fira Code" pitchFamily="1" charset="0"/>
                <a:ea typeface="Fira Code" pitchFamily="1" charset="0"/>
                <a:cs typeface="Fira Code" pitchFamily="1" charset="0"/>
              </a:rPr>
              <a:t>END AS inventory_status</a:t>
            </a:r>
          </a:p>
          <a:p>
            <a:pPr marL="457200" lvl="1" indent="0">
              <a:buNone/>
            </a:pPr>
            <a:r>
              <a:rPr lang="en-US" sz="600" dirty="0">
                <a:latin typeface="Fira Code" pitchFamily="1" charset="0"/>
                <a:ea typeface="Fira Code" pitchFamily="1" charset="0"/>
                <a:cs typeface="Fira Code" pitchFamily="1" charset="0"/>
              </a:rPr>
              <a:t>FROM TotalSales ts</a:t>
            </a:r>
          </a:p>
          <a:p>
            <a:pPr marL="0" indent="0">
              <a:buNone/>
            </a:pPr>
            <a:r>
              <a:rPr lang="en-US" sz="600" dirty="0">
                <a:latin typeface="Fira Code" pitchFamily="1" charset="0"/>
                <a:ea typeface="Fira Code" pitchFamily="1" charset="0"/>
                <a:cs typeface="Fira Code" pitchFamily="1" charset="0"/>
              </a:rPr>
              <a:t>)</a:t>
            </a:r>
          </a:p>
        </p:txBody>
      </p:sp>
      <p:sp>
        <p:nvSpPr>
          <p:cNvPr id="4" name="Content Placeholder 3">
            <a:extLst>
              <a:ext uri="{FF2B5EF4-FFF2-40B4-BE49-F238E27FC236}">
                <a16:creationId xmlns:a16="http://schemas.microsoft.com/office/drawing/2014/main" id="{E66A85FA-CE41-4671-2389-1490D33264C2}"/>
              </a:ext>
            </a:extLst>
          </p:cNvPr>
          <p:cNvSpPr>
            <a:spLocks noGrp="1"/>
          </p:cNvSpPr>
          <p:nvPr>
            <p:ph sz="half" idx="2"/>
          </p:nvPr>
        </p:nvSpPr>
        <p:spPr>
          <a:xfrm>
            <a:off x="6256866" y="2010833"/>
            <a:ext cx="5096933" cy="4166130"/>
          </a:xfrm>
        </p:spPr>
        <p:txBody>
          <a:bodyPr>
            <a:normAutofit/>
          </a:bodyPr>
          <a:lstStyle/>
          <a:p>
            <a:pPr marL="0" indent="0">
              <a:buNone/>
            </a:pPr>
            <a:r>
              <a:rPr lang="en-US" sz="600" dirty="0">
                <a:latin typeface="Fira Code" pitchFamily="1" charset="0"/>
                <a:ea typeface="Fira Code" pitchFamily="1" charset="0"/>
                <a:cs typeface="Fira Code" pitchFamily="1" charset="0"/>
              </a:rPr>
              <a:t>SELECT </a:t>
            </a:r>
            <a:r>
              <a:rPr lang="en-US" sz="600" dirty="0" err="1">
                <a:latin typeface="Fira Code" pitchFamily="1" charset="0"/>
                <a:ea typeface="Fira Code" pitchFamily="1" charset="0"/>
                <a:cs typeface="Fira Code" pitchFamily="1" charset="0"/>
              </a:rPr>
              <a:t>ia.productCode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ia.warehouseCode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ia.quantityInStock</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ia.total_ordered_item</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ia.total_revenue</a:t>
            </a:r>
            <a:r>
              <a:rPr lang="en-US" sz="600" dirty="0">
                <a:latin typeface="Fira Code" pitchFamily="1" charset="0"/>
                <a:ea typeface="Fira Code" pitchFamily="1" charset="0"/>
                <a:cs typeface="Fira Code" pitchFamily="1" charset="0"/>
              </a:rPr>
              <a:t>,</a:t>
            </a:r>
          </a:p>
          <a:p>
            <a:pPr marL="0" indent="0">
              <a:buNone/>
            </a:pPr>
            <a:r>
              <a:rPr lang="en-US" sz="600" dirty="0" err="1">
                <a:latin typeface="Fira Code" pitchFamily="1" charset="0"/>
                <a:ea typeface="Fira Code" pitchFamily="1" charset="0"/>
                <a:cs typeface="Fira Code" pitchFamily="1" charset="0"/>
              </a:rPr>
              <a:t>ia.avg_monthly_sales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ia.good_stock_level_sales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ia.avg_monthly_revenue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a:t>
            </a:r>
          </a:p>
          <a:p>
            <a:pPr marL="0" indent="0">
              <a:buNone/>
            </a:pPr>
            <a:r>
              <a:rPr lang="en-US" sz="600" dirty="0">
                <a:latin typeface="Fira Code" pitchFamily="1" charset="0"/>
                <a:ea typeface="Fira Code" pitchFamily="1" charset="0"/>
                <a:cs typeface="Fira Code" pitchFamily="1" charset="0"/>
              </a:rPr>
              <a:t>CASE</a:t>
            </a:r>
          </a:p>
          <a:p>
            <a:pPr marL="457200" lvl="1" inden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'Never ordered' OR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'Overstocked' AND </a:t>
            </a:r>
          </a:p>
          <a:p>
            <a:pPr marL="457200" lvl="1" indent="0">
              <a:buNone/>
            </a:pPr>
            <a:r>
              <a:rPr lang="en-US" sz="600" dirty="0">
                <a:latin typeface="Fira Code" pitchFamily="1" charset="0"/>
                <a:ea typeface="Fira Code" pitchFamily="1" charset="0"/>
                <a:cs typeface="Fira Code" pitchFamily="1" charset="0"/>
              </a:rPr>
              <a:t>(</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'%1:700%'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'%1:50%’ </a:t>
            </a:r>
          </a:p>
          <a:p>
            <a:pPr marL="457200" lvl="1" indent="0">
              <a:buNone/>
            </a:pPr>
            <a:r>
              <a:rPr lang="en-US" sz="600" dirty="0">
                <a:latin typeface="Fira Code" pitchFamily="1" charset="0"/>
                <a:ea typeface="Fira Code" pitchFamily="1" charset="0"/>
                <a:cs typeface="Fira Code" pitchFamily="1" charset="0"/>
              </a:rPr>
              <a:t>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'%1:32%'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'%1:24%') THEN 'Reduce’</a:t>
            </a:r>
          </a:p>
          <a:p>
            <a:pPr marL="457200" lvl="1" inden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'Understocked' THEN 'Increase’</a:t>
            </a:r>
          </a:p>
          <a:p>
            <a:pPr marL="457200" lvl="1" indent="0">
              <a:buNone/>
            </a:pPr>
            <a:r>
              <a:rPr lang="en-US" sz="600" dirty="0">
                <a:latin typeface="Fira Code" pitchFamily="1" charset="0"/>
                <a:ea typeface="Fira Code" pitchFamily="1" charset="0"/>
                <a:cs typeface="Fira Code" pitchFamily="1" charset="0"/>
              </a:rPr>
              <a:t>ELSE 'Maintain’</a:t>
            </a:r>
          </a:p>
          <a:p>
            <a:pPr marL="0" indent="0">
              <a:buNone/>
            </a:pPr>
            <a:r>
              <a:rPr lang="en-US" sz="600" dirty="0">
                <a:latin typeface="Fira Code" pitchFamily="1" charset="0"/>
                <a:ea typeface="Fira Code" pitchFamily="1" charset="0"/>
                <a:cs typeface="Fira Code" pitchFamily="1" charset="0"/>
              </a:rPr>
              <a:t>END AS action</a:t>
            </a:r>
          </a:p>
          <a:p>
            <a:pPr marL="0" indent="0">
              <a:buNone/>
            </a:pPr>
            <a:r>
              <a:rPr lang="en-US" sz="600" dirty="0">
                <a:latin typeface="Fira Code" pitchFamily="1" charset="0"/>
                <a:ea typeface="Fira Code" pitchFamily="1" charset="0"/>
                <a:cs typeface="Fira Code" pitchFamily="1" charset="0"/>
              </a:rPr>
              <a:t>FROM </a:t>
            </a: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t>
            </a:r>
            <a:endParaRPr lang="en-US" sz="600" dirty="0">
              <a:latin typeface="Fira Code" pitchFamily="1" charset="0"/>
              <a:ea typeface="Fira Code" pitchFamily="1" charset="0"/>
              <a:cs typeface="Fira Code" pitchFamily="1" charset="0"/>
            </a:endParaRPr>
          </a:p>
          <a:p>
            <a:pPr marL="0" indent="0">
              <a:buNone/>
            </a:pPr>
            <a:r>
              <a:rPr lang="en-US" sz="600" dirty="0">
                <a:latin typeface="Fira Code" pitchFamily="1" charset="0"/>
                <a:ea typeface="Fira Code" pitchFamily="1" charset="0"/>
                <a:cs typeface="Fira Code" pitchFamily="1" charset="0"/>
              </a:rPr>
              <a:t>where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'Never ordered' OR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'Overstocked' AND</a:t>
            </a:r>
          </a:p>
          <a:p>
            <a:pPr marL="0" indent="0">
              <a:buNone/>
            </a:pPr>
            <a:r>
              <a:rPr lang="en-US" sz="600" dirty="0">
                <a:latin typeface="Fira Code" pitchFamily="1" charset="0"/>
                <a:ea typeface="Fira Code" pitchFamily="1" charset="0"/>
                <a:cs typeface="Fira Code" pitchFamily="1" charset="0"/>
              </a:rPr>
              <a:t>(</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'%1:700%'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'%1:50%’ </a:t>
            </a:r>
          </a:p>
          <a:p>
            <a:pPr marL="0" indent="0">
              <a:buNone/>
            </a:pPr>
            <a:r>
              <a:rPr lang="en-US" sz="600" dirty="0">
                <a:latin typeface="Fira Code" pitchFamily="1" charset="0"/>
                <a:ea typeface="Fira Code" pitchFamily="1" charset="0"/>
                <a:cs typeface="Fira Code" pitchFamily="1" charset="0"/>
              </a:rPr>
              <a:t>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'%1:32%'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'%1:24%’)</a:t>
            </a:r>
          </a:p>
          <a:p>
            <a:pPr marL="0" indent="0">
              <a:buNone/>
            </a:pPr>
            <a:r>
              <a:rPr lang="en-US" sz="600" dirty="0">
                <a:latin typeface="Fira Code" pitchFamily="1" charset="0"/>
                <a:ea typeface="Fira Code" pitchFamily="1" charset="0"/>
                <a:cs typeface="Fira Code" pitchFamily="1" charset="0"/>
              </a:rPr>
              <a:t>HAVING </a:t>
            </a:r>
            <a:r>
              <a:rPr lang="en-US" sz="600" dirty="0" err="1">
                <a:latin typeface="Fira Code" pitchFamily="1" charset="0"/>
                <a:ea typeface="Fira Code" pitchFamily="1" charset="0"/>
                <a:cs typeface="Fira Code" pitchFamily="1" charset="0"/>
              </a:rPr>
              <a:t>ia.warehouseCode</a:t>
            </a:r>
            <a:r>
              <a:rPr lang="en-US" sz="600" dirty="0">
                <a:latin typeface="Fira Code" pitchFamily="1" charset="0"/>
                <a:ea typeface="Fira Code" pitchFamily="1" charset="0"/>
                <a:cs typeface="Fira Code" pitchFamily="1" charset="0"/>
              </a:rPr>
              <a:t> = “d"</a:t>
            </a:r>
          </a:p>
          <a:p>
            <a:pPr marL="0" indent="0">
              <a:buNone/>
            </a:pPr>
            <a:r>
              <a:rPr lang="en-US" sz="600" dirty="0">
                <a:latin typeface="Fira Code" pitchFamily="1" charset="0"/>
                <a:ea typeface="Fira Code" pitchFamily="1" charset="0"/>
                <a:cs typeface="Fira Code" pitchFamily="1" charset="0"/>
              </a:rPr>
              <a:t>ORDER BY </a:t>
            </a:r>
            <a:r>
              <a:rPr lang="en-US" sz="600" dirty="0" err="1">
                <a:latin typeface="Fira Code" pitchFamily="1" charset="0"/>
                <a:ea typeface="Fira Code" pitchFamily="1" charset="0"/>
                <a:cs typeface="Fira Code" pitchFamily="1" charset="0"/>
              </a:rPr>
              <a:t>ia.warehouseCode</a:t>
            </a:r>
            <a:endParaRPr lang="en-US" sz="6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2626946372"/>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E914257E-1E2A-4AC7-89EC-1FB65C9C0A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03E1C8F1-97F5-489C-8308-958F096572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1269336" cy="2008639"/>
          </a:xfrm>
          <a:custGeom>
            <a:avLst/>
            <a:gdLst>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174645 w 11269336"/>
              <a:gd name="connsiteY140" fmla="*/ 2088358 h 2323145"/>
              <a:gd name="connsiteX141" fmla="*/ 5092476 w 11269336"/>
              <a:gd name="connsiteY141" fmla="*/ 2100737 h 2323145"/>
              <a:gd name="connsiteX142" fmla="*/ 5060738 w 11269336"/>
              <a:gd name="connsiteY142" fmla="*/ 2083274 h 2323145"/>
              <a:gd name="connsiteX143" fmla="*/ 4860988 w 11269336"/>
              <a:gd name="connsiteY143" fmla="*/ 2135698 h 2323145"/>
              <a:gd name="connsiteX144" fmla="*/ 4807902 w 11269336"/>
              <a:gd name="connsiteY144" fmla="*/ 2138894 h 2323145"/>
              <a:gd name="connsiteX145" fmla="*/ 4765388 w 11269336"/>
              <a:gd name="connsiteY145" fmla="*/ 2162525 h 2323145"/>
              <a:gd name="connsiteX146" fmla="*/ 4745033 w 11269336"/>
              <a:gd name="connsiteY146" fmla="*/ 2158859 h 2323145"/>
              <a:gd name="connsiteX147" fmla="*/ 4741475 w 11269336"/>
              <a:gd name="connsiteY147" fmla="*/ 2157998 h 2323145"/>
              <a:gd name="connsiteX148" fmla="*/ 4728247 w 11269336"/>
              <a:gd name="connsiteY148" fmla="*/ 2159526 h 2323145"/>
              <a:gd name="connsiteX149" fmla="*/ 4723263 w 11269336"/>
              <a:gd name="connsiteY149" fmla="*/ 2153742 h 2323145"/>
              <a:gd name="connsiteX150" fmla="*/ 4702453 w 11269336"/>
              <a:gd name="connsiteY150" fmla="*/ 2151586 h 2323145"/>
              <a:gd name="connsiteX151" fmla="*/ 4678455 w 11269336"/>
              <a:gd name="connsiteY151" fmla="*/ 2156131 h 2323145"/>
              <a:gd name="connsiteX152" fmla="*/ 4593061 w 11269336"/>
              <a:gd name="connsiteY152" fmla="*/ 2171597 h 2323145"/>
              <a:gd name="connsiteX153" fmla="*/ 4579902 w 11269336"/>
              <a:gd name="connsiteY153" fmla="*/ 2177927 h 2323145"/>
              <a:gd name="connsiteX154" fmla="*/ 4533444 w 11269336"/>
              <a:gd name="connsiteY154" fmla="*/ 2181200 h 2323145"/>
              <a:gd name="connsiteX155" fmla="*/ 4492832 w 11269336"/>
              <a:gd name="connsiteY155" fmla="*/ 2188033 h 2323145"/>
              <a:gd name="connsiteX156" fmla="*/ 4467257 w 11269336"/>
              <a:gd name="connsiteY156" fmla="*/ 2196121 h 2323145"/>
              <a:gd name="connsiteX157" fmla="*/ 4459937 w 11269336"/>
              <a:gd name="connsiteY157" fmla="*/ 2195182 h 2323145"/>
              <a:gd name="connsiteX158" fmla="*/ 4433312 w 11269336"/>
              <a:gd name="connsiteY158" fmla="*/ 2199004 h 2323145"/>
              <a:gd name="connsiteX159" fmla="*/ 4420601 w 11269336"/>
              <a:gd name="connsiteY159" fmla="*/ 2205158 h 2323145"/>
              <a:gd name="connsiteX160" fmla="*/ 4405765 w 11269336"/>
              <a:gd name="connsiteY160" fmla="*/ 2199902 h 2323145"/>
              <a:gd name="connsiteX161" fmla="*/ 4401354 w 11269336"/>
              <a:gd name="connsiteY161" fmla="*/ 2194745 h 2323145"/>
              <a:gd name="connsiteX162" fmla="*/ 4383151 w 11269336"/>
              <a:gd name="connsiteY162" fmla="*/ 2201140 h 2323145"/>
              <a:gd name="connsiteX163" fmla="*/ 4366646 w 11269336"/>
              <a:gd name="connsiteY163" fmla="*/ 2198564 h 2323145"/>
              <a:gd name="connsiteX164" fmla="*/ 4354009 w 11269336"/>
              <a:gd name="connsiteY164" fmla="*/ 2204984 h 2323145"/>
              <a:gd name="connsiteX165" fmla="*/ 4348284 w 11269336"/>
              <a:gd name="connsiteY165" fmla="*/ 2205270 h 2323145"/>
              <a:gd name="connsiteX166" fmla="*/ 4333906 w 11269336"/>
              <a:gd name="connsiteY166" fmla="*/ 2205251 h 2323145"/>
              <a:gd name="connsiteX167" fmla="*/ 4308819 w 11269336"/>
              <a:gd name="connsiteY167" fmla="*/ 2203822 h 2323145"/>
              <a:gd name="connsiteX168" fmla="*/ 4301210 w 11269336"/>
              <a:gd name="connsiteY168" fmla="*/ 2204456 h 2323145"/>
              <a:gd name="connsiteX169" fmla="*/ 4283095 w 11269336"/>
              <a:gd name="connsiteY169" fmla="*/ 2198177 h 2323145"/>
              <a:gd name="connsiteX170" fmla="*/ 4250119 w 11269336"/>
              <a:gd name="connsiteY170" fmla="*/ 2196342 h 2323145"/>
              <a:gd name="connsiteX171" fmla="*/ 4189203 w 11269336"/>
              <a:gd name="connsiteY171" fmla="*/ 2178994 h 2323145"/>
              <a:gd name="connsiteX172" fmla="*/ 4154035 w 11269336"/>
              <a:gd name="connsiteY172" fmla="*/ 2171950 h 2323145"/>
              <a:gd name="connsiteX173" fmla="*/ 4129569 w 11269336"/>
              <a:gd name="connsiteY173" fmla="*/ 2163850 h 2323145"/>
              <a:gd name="connsiteX174" fmla="*/ 4061250 w 11269336"/>
              <a:gd name="connsiteY174" fmla="*/ 2159236 h 2323145"/>
              <a:gd name="connsiteX175" fmla="*/ 3945480 w 11269336"/>
              <a:gd name="connsiteY175" fmla="*/ 2158279 h 2323145"/>
              <a:gd name="connsiteX176" fmla="*/ 3921468 w 11269336"/>
              <a:gd name="connsiteY176" fmla="*/ 2156588 h 2323145"/>
              <a:gd name="connsiteX177" fmla="*/ 3903348 w 11269336"/>
              <a:gd name="connsiteY177" fmla="*/ 2149220 h 2323145"/>
              <a:gd name="connsiteX178" fmla="*/ 3901342 w 11269336"/>
              <a:gd name="connsiteY178" fmla="*/ 2142355 h 2323145"/>
              <a:gd name="connsiteX179" fmla="*/ 3888539 w 11269336"/>
              <a:gd name="connsiteY179" fmla="*/ 2140476 h 2323145"/>
              <a:gd name="connsiteX180" fmla="*/ 3885662 w 11269336"/>
              <a:gd name="connsiteY180" fmla="*/ 2138740 h 2323145"/>
              <a:gd name="connsiteX181" fmla="*/ 3868627 w 11269336"/>
              <a:gd name="connsiteY181" fmla="*/ 2130023 h 2323145"/>
              <a:gd name="connsiteX182" fmla="*/ 3819177 w 11269336"/>
              <a:gd name="connsiteY182" fmla="*/ 2142111 h 2323145"/>
              <a:gd name="connsiteX183" fmla="*/ 3769100 w 11269336"/>
              <a:gd name="connsiteY183" fmla="*/ 2131731 h 2323145"/>
              <a:gd name="connsiteX184" fmla="*/ 3562752 w 11269336"/>
              <a:gd name="connsiteY184" fmla="*/ 2131785 h 2323145"/>
              <a:gd name="connsiteX185" fmla="*/ 3541402 w 11269336"/>
              <a:gd name="connsiteY185" fmla="*/ 2106821 h 2323145"/>
              <a:gd name="connsiteX186" fmla="*/ 3460591 w 11269336"/>
              <a:gd name="connsiteY186" fmla="*/ 2097951 h 2323145"/>
              <a:gd name="connsiteX187" fmla="*/ 3320348 w 11269336"/>
              <a:gd name="connsiteY187" fmla="*/ 2130191 h 2323145"/>
              <a:gd name="connsiteX188" fmla="*/ 3170922 w 11269336"/>
              <a:gd name="connsiteY188" fmla="*/ 2115957 h 2323145"/>
              <a:gd name="connsiteX189" fmla="*/ 3156256 w 11269336"/>
              <a:gd name="connsiteY189" fmla="*/ 2124773 h 2323145"/>
              <a:gd name="connsiteX190" fmla="*/ 3140298 w 11269336"/>
              <a:gd name="connsiteY190" fmla="*/ 2129182 h 2323145"/>
              <a:gd name="connsiteX191" fmla="*/ 3138514 w 11269336"/>
              <a:gd name="connsiteY191" fmla="*/ 2128069 h 2323145"/>
              <a:gd name="connsiteX192" fmla="*/ 3120467 w 11269336"/>
              <a:gd name="connsiteY192" fmla="*/ 2128281 h 2323145"/>
              <a:gd name="connsiteX193" fmla="*/ 3116175 w 11269336"/>
              <a:gd name="connsiteY193" fmla="*/ 2131633 h 2323145"/>
              <a:gd name="connsiteX194" fmla="*/ 3103685 w 11269336"/>
              <a:gd name="connsiteY194" fmla="*/ 2132814 h 2323145"/>
              <a:gd name="connsiteX195" fmla="*/ 3078794 w 11269336"/>
              <a:gd name="connsiteY195" fmla="*/ 2137935 h 2323145"/>
              <a:gd name="connsiteX196" fmla="*/ 3074407 w 11269336"/>
              <a:gd name="connsiteY196" fmla="*/ 2136274 h 2323145"/>
              <a:gd name="connsiteX197" fmla="*/ 3037285 w 11269336"/>
              <a:gd name="connsiteY197" fmla="*/ 2139919 h 2323145"/>
              <a:gd name="connsiteX198" fmla="*/ 3036901 w 11269336"/>
              <a:gd name="connsiteY198" fmla="*/ 2138726 h 2323145"/>
              <a:gd name="connsiteX199" fmla="*/ 3026996 w 11269336"/>
              <a:gd name="connsiteY199" fmla="*/ 2134322 h 2323145"/>
              <a:gd name="connsiteX200" fmla="*/ 3007772 w 11269336"/>
              <a:gd name="connsiteY200" fmla="*/ 2128742 h 2323145"/>
              <a:gd name="connsiteX201" fmla="*/ 2965030 w 11269336"/>
              <a:gd name="connsiteY201" fmla="*/ 2100494 h 2323145"/>
              <a:gd name="connsiteX202" fmla="*/ 2926342 w 11269336"/>
              <a:gd name="connsiteY202" fmla="*/ 2104155 h 2323145"/>
              <a:gd name="connsiteX203" fmla="*/ 2918608 w 11269336"/>
              <a:gd name="connsiteY203" fmla="*/ 2104215 h 2323145"/>
              <a:gd name="connsiteX204" fmla="*/ 2918475 w 11269336"/>
              <a:gd name="connsiteY204" fmla="*/ 2103937 h 2323145"/>
              <a:gd name="connsiteX205" fmla="*/ 2910360 w 11269336"/>
              <a:gd name="connsiteY205" fmla="*/ 2103444 h 2323145"/>
              <a:gd name="connsiteX206" fmla="*/ 2904507 w 11269336"/>
              <a:gd name="connsiteY206" fmla="*/ 2104326 h 2323145"/>
              <a:gd name="connsiteX207" fmla="*/ 2889503 w 11269336"/>
              <a:gd name="connsiteY207" fmla="*/ 2104443 h 2323145"/>
              <a:gd name="connsiteX208" fmla="*/ 2884480 w 11269336"/>
              <a:gd name="connsiteY208" fmla="*/ 2102626 h 2323145"/>
              <a:gd name="connsiteX209" fmla="*/ 2882689 w 11269336"/>
              <a:gd name="connsiteY209" fmla="*/ 2099228 h 2323145"/>
              <a:gd name="connsiteX210" fmla="*/ 2881291 w 11269336"/>
              <a:gd name="connsiteY210" fmla="*/ 2099618 h 2323145"/>
              <a:gd name="connsiteX211" fmla="*/ 2853979 w 11269336"/>
              <a:gd name="connsiteY211" fmla="*/ 2090388 h 2323145"/>
              <a:gd name="connsiteX212" fmla="*/ 2791790 w 11269336"/>
              <a:gd name="connsiteY212" fmla="*/ 2080332 h 2323145"/>
              <a:gd name="connsiteX213" fmla="*/ 2755844 w 11269336"/>
              <a:gd name="connsiteY213" fmla="*/ 2078874 h 2323145"/>
              <a:gd name="connsiteX214" fmla="*/ 2657742 w 11269336"/>
              <a:gd name="connsiteY214" fmla="*/ 2070179 h 2323145"/>
              <a:gd name="connsiteX215" fmla="*/ 2559549 w 11269336"/>
              <a:gd name="connsiteY215" fmla="*/ 2057873 h 2323145"/>
              <a:gd name="connsiteX216" fmla="*/ 2512054 w 11269336"/>
              <a:gd name="connsiteY216" fmla="*/ 2031671 h 2323145"/>
              <a:gd name="connsiteX217" fmla="*/ 2506437 w 11269336"/>
              <a:gd name="connsiteY217" fmla="*/ 2030918 h 2323145"/>
              <a:gd name="connsiteX218" fmla="*/ 2491752 w 11269336"/>
              <a:gd name="connsiteY218" fmla="*/ 2033906 h 2323145"/>
              <a:gd name="connsiteX219" fmla="*/ 2486338 w 11269336"/>
              <a:gd name="connsiteY219" fmla="*/ 2035862 h 2323145"/>
              <a:gd name="connsiteX220" fmla="*/ 2478186 w 11269336"/>
              <a:gd name="connsiteY220" fmla="*/ 2036953 h 2323145"/>
              <a:gd name="connsiteX221" fmla="*/ 2477950 w 11269336"/>
              <a:gd name="connsiteY221" fmla="*/ 2036715 h 2323145"/>
              <a:gd name="connsiteX222" fmla="*/ 2470381 w 11269336"/>
              <a:gd name="connsiteY222" fmla="*/ 2038256 h 2323145"/>
              <a:gd name="connsiteX223" fmla="*/ 2433781 w 11269336"/>
              <a:gd name="connsiteY223" fmla="*/ 2049140 h 2323145"/>
              <a:gd name="connsiteX224" fmla="*/ 2381172 w 11269336"/>
              <a:gd name="connsiteY224" fmla="*/ 2030645 h 2323145"/>
              <a:gd name="connsiteX225" fmla="*/ 2360198 w 11269336"/>
              <a:gd name="connsiteY225" fmla="*/ 2029059 h 2323145"/>
              <a:gd name="connsiteX226" fmla="*/ 2348815 w 11269336"/>
              <a:gd name="connsiteY226" fmla="*/ 2026798 h 2323145"/>
              <a:gd name="connsiteX227" fmla="*/ 2347988 w 11269336"/>
              <a:gd name="connsiteY227" fmla="*/ 2025745 h 2323145"/>
              <a:gd name="connsiteX228" fmla="*/ 2312920 w 11269336"/>
              <a:gd name="connsiteY228" fmla="*/ 2036311 h 2323145"/>
              <a:gd name="connsiteX229" fmla="*/ 2307986 w 11269336"/>
              <a:gd name="connsiteY229" fmla="*/ 2035583 h 2323145"/>
              <a:gd name="connsiteX230" fmla="*/ 2285481 w 11269336"/>
              <a:gd name="connsiteY230" fmla="*/ 2045197 h 2323145"/>
              <a:gd name="connsiteX231" fmla="*/ 2273666 w 11269336"/>
              <a:gd name="connsiteY231" fmla="*/ 2048710 h 2323145"/>
              <a:gd name="connsiteX232" fmla="*/ 2270719 w 11269336"/>
              <a:gd name="connsiteY232" fmla="*/ 2052702 h 2323145"/>
              <a:gd name="connsiteX233" fmla="*/ 2253080 w 11269336"/>
              <a:gd name="connsiteY233" fmla="*/ 2056363 h 2323145"/>
              <a:gd name="connsiteX234" fmla="*/ 2250906 w 11269336"/>
              <a:gd name="connsiteY234" fmla="*/ 2055654 h 2323145"/>
              <a:gd name="connsiteX235" fmla="*/ 2236905 w 11269336"/>
              <a:gd name="connsiteY235" fmla="*/ 2062882 h 2323145"/>
              <a:gd name="connsiteX236" fmla="*/ 2225830 w 11269336"/>
              <a:gd name="connsiteY236" fmla="*/ 2074027 h 2323145"/>
              <a:gd name="connsiteX237" fmla="*/ 2073776 w 11269336"/>
              <a:gd name="connsiteY237" fmla="*/ 2089244 h 2323145"/>
              <a:gd name="connsiteX238" fmla="*/ 1948256 w 11269336"/>
              <a:gd name="connsiteY238" fmla="*/ 2146616 h 2323145"/>
              <a:gd name="connsiteX239" fmla="*/ 1865582 w 11269336"/>
              <a:gd name="connsiteY239" fmla="*/ 2153738 h 2323145"/>
              <a:gd name="connsiteX240" fmla="*/ 1835210 w 11269336"/>
              <a:gd name="connsiteY240" fmla="*/ 2134244 h 2323145"/>
              <a:gd name="connsiteX241" fmla="*/ 1632661 w 11269336"/>
              <a:gd name="connsiteY241" fmla="*/ 2173882 h 2323145"/>
              <a:gd name="connsiteX242" fmla="*/ 1579590 w 11269336"/>
              <a:gd name="connsiteY242" fmla="*/ 2173680 h 2323145"/>
              <a:gd name="connsiteX243" fmla="*/ 1535601 w 11269336"/>
              <a:gd name="connsiteY243" fmla="*/ 2194590 h 2323145"/>
              <a:gd name="connsiteX244" fmla="*/ 1515594 w 11269336"/>
              <a:gd name="connsiteY244" fmla="*/ 2189622 h 2323145"/>
              <a:gd name="connsiteX245" fmla="*/ 1512113 w 11269336"/>
              <a:gd name="connsiteY245" fmla="*/ 2188534 h 2323145"/>
              <a:gd name="connsiteX246" fmla="*/ 1498838 w 11269336"/>
              <a:gd name="connsiteY246" fmla="*/ 2189213 h 2323145"/>
              <a:gd name="connsiteX247" fmla="*/ 1494279 w 11269336"/>
              <a:gd name="connsiteY247" fmla="*/ 2183112 h 2323145"/>
              <a:gd name="connsiteX248" fmla="*/ 1473714 w 11269336"/>
              <a:gd name="connsiteY248" fmla="*/ 2179625 h 2323145"/>
              <a:gd name="connsiteX249" fmla="*/ 1449503 w 11269336"/>
              <a:gd name="connsiteY249" fmla="*/ 2182633 h 2323145"/>
              <a:gd name="connsiteX250" fmla="*/ 1335495 w 11269336"/>
              <a:gd name="connsiteY250" fmla="*/ 2203940 h 2323145"/>
              <a:gd name="connsiteX251" fmla="*/ 1266687 w 11269336"/>
              <a:gd name="connsiteY251" fmla="*/ 2212688 h 2323145"/>
              <a:gd name="connsiteX252" fmla="*/ 1239614 w 11269336"/>
              <a:gd name="connsiteY252" fmla="*/ 2209727 h 2323145"/>
              <a:gd name="connsiteX253" fmla="*/ 1202436 w 11269336"/>
              <a:gd name="connsiteY253" fmla="*/ 2209817 h 2323145"/>
              <a:gd name="connsiteX254" fmla="*/ 1136097 w 11269336"/>
              <a:gd name="connsiteY254" fmla="*/ 2205112 h 2323145"/>
              <a:gd name="connsiteX255" fmla="*/ 1048229 w 11269336"/>
              <a:gd name="connsiteY255" fmla="*/ 2207249 h 2323145"/>
              <a:gd name="connsiteX256" fmla="*/ 988232 w 11269336"/>
              <a:gd name="connsiteY256" fmla="*/ 2235635 h 2323145"/>
              <a:gd name="connsiteX257" fmla="*/ 981959 w 11269336"/>
              <a:gd name="connsiteY257" fmla="*/ 2231607 h 2323145"/>
              <a:gd name="connsiteX258" fmla="*/ 938600 w 11269336"/>
              <a:gd name="connsiteY258" fmla="*/ 2238113 h 2323145"/>
              <a:gd name="connsiteX259" fmla="*/ 791788 w 11269336"/>
              <a:gd name="connsiteY259" fmla="*/ 2293224 h 2323145"/>
              <a:gd name="connsiteX260" fmla="*/ 706914 w 11269336"/>
              <a:gd name="connsiteY260" fmla="*/ 2305046 h 2323145"/>
              <a:gd name="connsiteX261" fmla="*/ 675971 w 11269336"/>
              <a:gd name="connsiteY261" fmla="*/ 2304030 h 2323145"/>
              <a:gd name="connsiteX262" fmla="*/ 624180 w 11269336"/>
              <a:gd name="connsiteY262" fmla="*/ 2302650 h 2323145"/>
              <a:gd name="connsiteX263" fmla="*/ 583453 w 11269336"/>
              <a:gd name="connsiteY263" fmla="*/ 2288788 h 2323145"/>
              <a:gd name="connsiteX264" fmla="*/ 540946 w 11269336"/>
              <a:gd name="connsiteY264" fmla="*/ 2292721 h 2323145"/>
              <a:gd name="connsiteX265" fmla="*/ 533680 w 11269336"/>
              <a:gd name="connsiteY265" fmla="*/ 2310233 h 2323145"/>
              <a:gd name="connsiteX266" fmla="*/ 487366 w 11269336"/>
              <a:gd name="connsiteY266" fmla="*/ 2309053 h 2323145"/>
              <a:gd name="connsiteX267" fmla="*/ 416820 w 11269336"/>
              <a:gd name="connsiteY267" fmla="*/ 2305443 h 2323145"/>
              <a:gd name="connsiteX268" fmla="*/ 376805 w 11269336"/>
              <a:gd name="connsiteY268" fmla="*/ 2307647 h 2323145"/>
              <a:gd name="connsiteX269" fmla="*/ 266777 w 11269336"/>
              <a:gd name="connsiteY269" fmla="*/ 2309012 h 2323145"/>
              <a:gd name="connsiteX270" fmla="*/ 156013 w 11269336"/>
              <a:gd name="connsiteY270" fmla="*/ 2306832 h 2323145"/>
              <a:gd name="connsiteX271" fmla="*/ 87258 w 11269336"/>
              <a:gd name="connsiteY271" fmla="*/ 2285511 h 2323145"/>
              <a:gd name="connsiteX272" fmla="*/ 23798 w 11269336"/>
              <a:gd name="connsiteY272" fmla="*/ 2281822 h 2323145"/>
              <a:gd name="connsiteX273" fmla="*/ 0 w 11269336"/>
              <a:gd name="connsiteY273" fmla="*/ 2285369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296127 w 11269336"/>
              <a:gd name="connsiteY139" fmla="*/ 2023208 h 2323145"/>
              <a:gd name="connsiteX140" fmla="*/ 5092476 w 11269336"/>
              <a:gd name="connsiteY140" fmla="*/ 2100737 h 2323145"/>
              <a:gd name="connsiteX141" fmla="*/ 5060738 w 11269336"/>
              <a:gd name="connsiteY141" fmla="*/ 2083274 h 2323145"/>
              <a:gd name="connsiteX142" fmla="*/ 4860988 w 11269336"/>
              <a:gd name="connsiteY142" fmla="*/ 2135698 h 2323145"/>
              <a:gd name="connsiteX143" fmla="*/ 4807902 w 11269336"/>
              <a:gd name="connsiteY143" fmla="*/ 2138894 h 2323145"/>
              <a:gd name="connsiteX144" fmla="*/ 4765388 w 11269336"/>
              <a:gd name="connsiteY144" fmla="*/ 2162525 h 2323145"/>
              <a:gd name="connsiteX145" fmla="*/ 4745033 w 11269336"/>
              <a:gd name="connsiteY145" fmla="*/ 2158859 h 2323145"/>
              <a:gd name="connsiteX146" fmla="*/ 4741475 w 11269336"/>
              <a:gd name="connsiteY146" fmla="*/ 2157998 h 2323145"/>
              <a:gd name="connsiteX147" fmla="*/ 4728247 w 11269336"/>
              <a:gd name="connsiteY147" fmla="*/ 2159526 h 2323145"/>
              <a:gd name="connsiteX148" fmla="*/ 4723263 w 11269336"/>
              <a:gd name="connsiteY148" fmla="*/ 2153742 h 2323145"/>
              <a:gd name="connsiteX149" fmla="*/ 4702453 w 11269336"/>
              <a:gd name="connsiteY149" fmla="*/ 2151586 h 2323145"/>
              <a:gd name="connsiteX150" fmla="*/ 4678455 w 11269336"/>
              <a:gd name="connsiteY150" fmla="*/ 2156131 h 2323145"/>
              <a:gd name="connsiteX151" fmla="*/ 4593061 w 11269336"/>
              <a:gd name="connsiteY151" fmla="*/ 2171597 h 2323145"/>
              <a:gd name="connsiteX152" fmla="*/ 4579902 w 11269336"/>
              <a:gd name="connsiteY152" fmla="*/ 2177927 h 2323145"/>
              <a:gd name="connsiteX153" fmla="*/ 4533444 w 11269336"/>
              <a:gd name="connsiteY153" fmla="*/ 2181200 h 2323145"/>
              <a:gd name="connsiteX154" fmla="*/ 4492832 w 11269336"/>
              <a:gd name="connsiteY154" fmla="*/ 2188033 h 2323145"/>
              <a:gd name="connsiteX155" fmla="*/ 4467257 w 11269336"/>
              <a:gd name="connsiteY155" fmla="*/ 2196121 h 2323145"/>
              <a:gd name="connsiteX156" fmla="*/ 4459937 w 11269336"/>
              <a:gd name="connsiteY156" fmla="*/ 2195182 h 2323145"/>
              <a:gd name="connsiteX157" fmla="*/ 4433312 w 11269336"/>
              <a:gd name="connsiteY157" fmla="*/ 2199004 h 2323145"/>
              <a:gd name="connsiteX158" fmla="*/ 4420601 w 11269336"/>
              <a:gd name="connsiteY158" fmla="*/ 2205158 h 2323145"/>
              <a:gd name="connsiteX159" fmla="*/ 4405765 w 11269336"/>
              <a:gd name="connsiteY159" fmla="*/ 2199902 h 2323145"/>
              <a:gd name="connsiteX160" fmla="*/ 4401354 w 11269336"/>
              <a:gd name="connsiteY160" fmla="*/ 2194745 h 2323145"/>
              <a:gd name="connsiteX161" fmla="*/ 4383151 w 11269336"/>
              <a:gd name="connsiteY161" fmla="*/ 2201140 h 2323145"/>
              <a:gd name="connsiteX162" fmla="*/ 4366646 w 11269336"/>
              <a:gd name="connsiteY162" fmla="*/ 2198564 h 2323145"/>
              <a:gd name="connsiteX163" fmla="*/ 4354009 w 11269336"/>
              <a:gd name="connsiteY163" fmla="*/ 2204984 h 2323145"/>
              <a:gd name="connsiteX164" fmla="*/ 4348284 w 11269336"/>
              <a:gd name="connsiteY164" fmla="*/ 2205270 h 2323145"/>
              <a:gd name="connsiteX165" fmla="*/ 4333906 w 11269336"/>
              <a:gd name="connsiteY165" fmla="*/ 2205251 h 2323145"/>
              <a:gd name="connsiteX166" fmla="*/ 4308819 w 11269336"/>
              <a:gd name="connsiteY166" fmla="*/ 2203822 h 2323145"/>
              <a:gd name="connsiteX167" fmla="*/ 4301210 w 11269336"/>
              <a:gd name="connsiteY167" fmla="*/ 2204456 h 2323145"/>
              <a:gd name="connsiteX168" fmla="*/ 4283095 w 11269336"/>
              <a:gd name="connsiteY168" fmla="*/ 2198177 h 2323145"/>
              <a:gd name="connsiteX169" fmla="*/ 4250119 w 11269336"/>
              <a:gd name="connsiteY169" fmla="*/ 2196342 h 2323145"/>
              <a:gd name="connsiteX170" fmla="*/ 4189203 w 11269336"/>
              <a:gd name="connsiteY170" fmla="*/ 2178994 h 2323145"/>
              <a:gd name="connsiteX171" fmla="*/ 4154035 w 11269336"/>
              <a:gd name="connsiteY171" fmla="*/ 2171950 h 2323145"/>
              <a:gd name="connsiteX172" fmla="*/ 4129569 w 11269336"/>
              <a:gd name="connsiteY172" fmla="*/ 2163850 h 2323145"/>
              <a:gd name="connsiteX173" fmla="*/ 4061250 w 11269336"/>
              <a:gd name="connsiteY173" fmla="*/ 2159236 h 2323145"/>
              <a:gd name="connsiteX174" fmla="*/ 3945480 w 11269336"/>
              <a:gd name="connsiteY174" fmla="*/ 2158279 h 2323145"/>
              <a:gd name="connsiteX175" fmla="*/ 3921468 w 11269336"/>
              <a:gd name="connsiteY175" fmla="*/ 2156588 h 2323145"/>
              <a:gd name="connsiteX176" fmla="*/ 3903348 w 11269336"/>
              <a:gd name="connsiteY176" fmla="*/ 2149220 h 2323145"/>
              <a:gd name="connsiteX177" fmla="*/ 3901342 w 11269336"/>
              <a:gd name="connsiteY177" fmla="*/ 2142355 h 2323145"/>
              <a:gd name="connsiteX178" fmla="*/ 3888539 w 11269336"/>
              <a:gd name="connsiteY178" fmla="*/ 2140476 h 2323145"/>
              <a:gd name="connsiteX179" fmla="*/ 3885662 w 11269336"/>
              <a:gd name="connsiteY179" fmla="*/ 2138740 h 2323145"/>
              <a:gd name="connsiteX180" fmla="*/ 3868627 w 11269336"/>
              <a:gd name="connsiteY180" fmla="*/ 2130023 h 2323145"/>
              <a:gd name="connsiteX181" fmla="*/ 3819177 w 11269336"/>
              <a:gd name="connsiteY181" fmla="*/ 2142111 h 2323145"/>
              <a:gd name="connsiteX182" fmla="*/ 3769100 w 11269336"/>
              <a:gd name="connsiteY182" fmla="*/ 2131731 h 2323145"/>
              <a:gd name="connsiteX183" fmla="*/ 3562752 w 11269336"/>
              <a:gd name="connsiteY183" fmla="*/ 2131785 h 2323145"/>
              <a:gd name="connsiteX184" fmla="*/ 3541402 w 11269336"/>
              <a:gd name="connsiteY184" fmla="*/ 2106821 h 2323145"/>
              <a:gd name="connsiteX185" fmla="*/ 3460591 w 11269336"/>
              <a:gd name="connsiteY185" fmla="*/ 2097951 h 2323145"/>
              <a:gd name="connsiteX186" fmla="*/ 3320348 w 11269336"/>
              <a:gd name="connsiteY186" fmla="*/ 2130191 h 2323145"/>
              <a:gd name="connsiteX187" fmla="*/ 3170922 w 11269336"/>
              <a:gd name="connsiteY187" fmla="*/ 2115957 h 2323145"/>
              <a:gd name="connsiteX188" fmla="*/ 3156256 w 11269336"/>
              <a:gd name="connsiteY188" fmla="*/ 2124773 h 2323145"/>
              <a:gd name="connsiteX189" fmla="*/ 3140298 w 11269336"/>
              <a:gd name="connsiteY189" fmla="*/ 2129182 h 2323145"/>
              <a:gd name="connsiteX190" fmla="*/ 3138514 w 11269336"/>
              <a:gd name="connsiteY190" fmla="*/ 2128069 h 2323145"/>
              <a:gd name="connsiteX191" fmla="*/ 3120467 w 11269336"/>
              <a:gd name="connsiteY191" fmla="*/ 2128281 h 2323145"/>
              <a:gd name="connsiteX192" fmla="*/ 3116175 w 11269336"/>
              <a:gd name="connsiteY192" fmla="*/ 2131633 h 2323145"/>
              <a:gd name="connsiteX193" fmla="*/ 3103685 w 11269336"/>
              <a:gd name="connsiteY193" fmla="*/ 2132814 h 2323145"/>
              <a:gd name="connsiteX194" fmla="*/ 3078794 w 11269336"/>
              <a:gd name="connsiteY194" fmla="*/ 2137935 h 2323145"/>
              <a:gd name="connsiteX195" fmla="*/ 3074407 w 11269336"/>
              <a:gd name="connsiteY195" fmla="*/ 2136274 h 2323145"/>
              <a:gd name="connsiteX196" fmla="*/ 3037285 w 11269336"/>
              <a:gd name="connsiteY196" fmla="*/ 2139919 h 2323145"/>
              <a:gd name="connsiteX197" fmla="*/ 3036901 w 11269336"/>
              <a:gd name="connsiteY197" fmla="*/ 2138726 h 2323145"/>
              <a:gd name="connsiteX198" fmla="*/ 3026996 w 11269336"/>
              <a:gd name="connsiteY198" fmla="*/ 2134322 h 2323145"/>
              <a:gd name="connsiteX199" fmla="*/ 3007772 w 11269336"/>
              <a:gd name="connsiteY199" fmla="*/ 2128742 h 2323145"/>
              <a:gd name="connsiteX200" fmla="*/ 2965030 w 11269336"/>
              <a:gd name="connsiteY200" fmla="*/ 2100494 h 2323145"/>
              <a:gd name="connsiteX201" fmla="*/ 2926342 w 11269336"/>
              <a:gd name="connsiteY201" fmla="*/ 2104155 h 2323145"/>
              <a:gd name="connsiteX202" fmla="*/ 2918608 w 11269336"/>
              <a:gd name="connsiteY202" fmla="*/ 2104215 h 2323145"/>
              <a:gd name="connsiteX203" fmla="*/ 2918475 w 11269336"/>
              <a:gd name="connsiteY203" fmla="*/ 2103937 h 2323145"/>
              <a:gd name="connsiteX204" fmla="*/ 2910360 w 11269336"/>
              <a:gd name="connsiteY204" fmla="*/ 2103444 h 2323145"/>
              <a:gd name="connsiteX205" fmla="*/ 2904507 w 11269336"/>
              <a:gd name="connsiteY205" fmla="*/ 2104326 h 2323145"/>
              <a:gd name="connsiteX206" fmla="*/ 2889503 w 11269336"/>
              <a:gd name="connsiteY206" fmla="*/ 2104443 h 2323145"/>
              <a:gd name="connsiteX207" fmla="*/ 2884480 w 11269336"/>
              <a:gd name="connsiteY207" fmla="*/ 2102626 h 2323145"/>
              <a:gd name="connsiteX208" fmla="*/ 2882689 w 11269336"/>
              <a:gd name="connsiteY208" fmla="*/ 2099228 h 2323145"/>
              <a:gd name="connsiteX209" fmla="*/ 2881291 w 11269336"/>
              <a:gd name="connsiteY209" fmla="*/ 2099618 h 2323145"/>
              <a:gd name="connsiteX210" fmla="*/ 2853979 w 11269336"/>
              <a:gd name="connsiteY210" fmla="*/ 2090388 h 2323145"/>
              <a:gd name="connsiteX211" fmla="*/ 2791790 w 11269336"/>
              <a:gd name="connsiteY211" fmla="*/ 2080332 h 2323145"/>
              <a:gd name="connsiteX212" fmla="*/ 2755844 w 11269336"/>
              <a:gd name="connsiteY212" fmla="*/ 2078874 h 2323145"/>
              <a:gd name="connsiteX213" fmla="*/ 2657742 w 11269336"/>
              <a:gd name="connsiteY213" fmla="*/ 2070179 h 2323145"/>
              <a:gd name="connsiteX214" fmla="*/ 2559549 w 11269336"/>
              <a:gd name="connsiteY214" fmla="*/ 2057873 h 2323145"/>
              <a:gd name="connsiteX215" fmla="*/ 2512054 w 11269336"/>
              <a:gd name="connsiteY215" fmla="*/ 2031671 h 2323145"/>
              <a:gd name="connsiteX216" fmla="*/ 2506437 w 11269336"/>
              <a:gd name="connsiteY216" fmla="*/ 2030918 h 2323145"/>
              <a:gd name="connsiteX217" fmla="*/ 2491752 w 11269336"/>
              <a:gd name="connsiteY217" fmla="*/ 2033906 h 2323145"/>
              <a:gd name="connsiteX218" fmla="*/ 2486338 w 11269336"/>
              <a:gd name="connsiteY218" fmla="*/ 2035862 h 2323145"/>
              <a:gd name="connsiteX219" fmla="*/ 2478186 w 11269336"/>
              <a:gd name="connsiteY219" fmla="*/ 2036953 h 2323145"/>
              <a:gd name="connsiteX220" fmla="*/ 2477950 w 11269336"/>
              <a:gd name="connsiteY220" fmla="*/ 2036715 h 2323145"/>
              <a:gd name="connsiteX221" fmla="*/ 2470381 w 11269336"/>
              <a:gd name="connsiteY221" fmla="*/ 2038256 h 2323145"/>
              <a:gd name="connsiteX222" fmla="*/ 2433781 w 11269336"/>
              <a:gd name="connsiteY222" fmla="*/ 2049140 h 2323145"/>
              <a:gd name="connsiteX223" fmla="*/ 2381172 w 11269336"/>
              <a:gd name="connsiteY223" fmla="*/ 2030645 h 2323145"/>
              <a:gd name="connsiteX224" fmla="*/ 2360198 w 11269336"/>
              <a:gd name="connsiteY224" fmla="*/ 2029059 h 2323145"/>
              <a:gd name="connsiteX225" fmla="*/ 2348815 w 11269336"/>
              <a:gd name="connsiteY225" fmla="*/ 2026798 h 2323145"/>
              <a:gd name="connsiteX226" fmla="*/ 2347988 w 11269336"/>
              <a:gd name="connsiteY226" fmla="*/ 2025745 h 2323145"/>
              <a:gd name="connsiteX227" fmla="*/ 2312920 w 11269336"/>
              <a:gd name="connsiteY227" fmla="*/ 2036311 h 2323145"/>
              <a:gd name="connsiteX228" fmla="*/ 2307986 w 11269336"/>
              <a:gd name="connsiteY228" fmla="*/ 2035583 h 2323145"/>
              <a:gd name="connsiteX229" fmla="*/ 2285481 w 11269336"/>
              <a:gd name="connsiteY229" fmla="*/ 2045197 h 2323145"/>
              <a:gd name="connsiteX230" fmla="*/ 2273666 w 11269336"/>
              <a:gd name="connsiteY230" fmla="*/ 2048710 h 2323145"/>
              <a:gd name="connsiteX231" fmla="*/ 2270719 w 11269336"/>
              <a:gd name="connsiteY231" fmla="*/ 2052702 h 2323145"/>
              <a:gd name="connsiteX232" fmla="*/ 2253080 w 11269336"/>
              <a:gd name="connsiteY232" fmla="*/ 2056363 h 2323145"/>
              <a:gd name="connsiteX233" fmla="*/ 2250906 w 11269336"/>
              <a:gd name="connsiteY233" fmla="*/ 2055654 h 2323145"/>
              <a:gd name="connsiteX234" fmla="*/ 2236905 w 11269336"/>
              <a:gd name="connsiteY234" fmla="*/ 2062882 h 2323145"/>
              <a:gd name="connsiteX235" fmla="*/ 2225830 w 11269336"/>
              <a:gd name="connsiteY235" fmla="*/ 2074027 h 2323145"/>
              <a:gd name="connsiteX236" fmla="*/ 2073776 w 11269336"/>
              <a:gd name="connsiteY236" fmla="*/ 2089244 h 2323145"/>
              <a:gd name="connsiteX237" fmla="*/ 1948256 w 11269336"/>
              <a:gd name="connsiteY237" fmla="*/ 2146616 h 2323145"/>
              <a:gd name="connsiteX238" fmla="*/ 1865582 w 11269336"/>
              <a:gd name="connsiteY238" fmla="*/ 2153738 h 2323145"/>
              <a:gd name="connsiteX239" fmla="*/ 1835210 w 11269336"/>
              <a:gd name="connsiteY239" fmla="*/ 2134244 h 2323145"/>
              <a:gd name="connsiteX240" fmla="*/ 1632661 w 11269336"/>
              <a:gd name="connsiteY240" fmla="*/ 2173882 h 2323145"/>
              <a:gd name="connsiteX241" fmla="*/ 1579590 w 11269336"/>
              <a:gd name="connsiteY241" fmla="*/ 2173680 h 2323145"/>
              <a:gd name="connsiteX242" fmla="*/ 1535601 w 11269336"/>
              <a:gd name="connsiteY242" fmla="*/ 2194590 h 2323145"/>
              <a:gd name="connsiteX243" fmla="*/ 1515594 w 11269336"/>
              <a:gd name="connsiteY243" fmla="*/ 2189622 h 2323145"/>
              <a:gd name="connsiteX244" fmla="*/ 1512113 w 11269336"/>
              <a:gd name="connsiteY244" fmla="*/ 2188534 h 2323145"/>
              <a:gd name="connsiteX245" fmla="*/ 1498838 w 11269336"/>
              <a:gd name="connsiteY245" fmla="*/ 2189213 h 2323145"/>
              <a:gd name="connsiteX246" fmla="*/ 1494279 w 11269336"/>
              <a:gd name="connsiteY246" fmla="*/ 2183112 h 2323145"/>
              <a:gd name="connsiteX247" fmla="*/ 1473714 w 11269336"/>
              <a:gd name="connsiteY247" fmla="*/ 2179625 h 2323145"/>
              <a:gd name="connsiteX248" fmla="*/ 1449503 w 11269336"/>
              <a:gd name="connsiteY248" fmla="*/ 2182633 h 2323145"/>
              <a:gd name="connsiteX249" fmla="*/ 1335495 w 11269336"/>
              <a:gd name="connsiteY249" fmla="*/ 2203940 h 2323145"/>
              <a:gd name="connsiteX250" fmla="*/ 1266687 w 11269336"/>
              <a:gd name="connsiteY250" fmla="*/ 2212688 h 2323145"/>
              <a:gd name="connsiteX251" fmla="*/ 1239614 w 11269336"/>
              <a:gd name="connsiteY251" fmla="*/ 2209727 h 2323145"/>
              <a:gd name="connsiteX252" fmla="*/ 1202436 w 11269336"/>
              <a:gd name="connsiteY252" fmla="*/ 2209817 h 2323145"/>
              <a:gd name="connsiteX253" fmla="*/ 1136097 w 11269336"/>
              <a:gd name="connsiteY253" fmla="*/ 2205112 h 2323145"/>
              <a:gd name="connsiteX254" fmla="*/ 1048229 w 11269336"/>
              <a:gd name="connsiteY254" fmla="*/ 2207249 h 2323145"/>
              <a:gd name="connsiteX255" fmla="*/ 988232 w 11269336"/>
              <a:gd name="connsiteY255" fmla="*/ 2235635 h 2323145"/>
              <a:gd name="connsiteX256" fmla="*/ 981959 w 11269336"/>
              <a:gd name="connsiteY256" fmla="*/ 2231607 h 2323145"/>
              <a:gd name="connsiteX257" fmla="*/ 938600 w 11269336"/>
              <a:gd name="connsiteY257" fmla="*/ 2238113 h 2323145"/>
              <a:gd name="connsiteX258" fmla="*/ 791788 w 11269336"/>
              <a:gd name="connsiteY258" fmla="*/ 2293224 h 2323145"/>
              <a:gd name="connsiteX259" fmla="*/ 706914 w 11269336"/>
              <a:gd name="connsiteY259" fmla="*/ 2305046 h 2323145"/>
              <a:gd name="connsiteX260" fmla="*/ 675971 w 11269336"/>
              <a:gd name="connsiteY260" fmla="*/ 2304030 h 2323145"/>
              <a:gd name="connsiteX261" fmla="*/ 624180 w 11269336"/>
              <a:gd name="connsiteY261" fmla="*/ 2302650 h 2323145"/>
              <a:gd name="connsiteX262" fmla="*/ 583453 w 11269336"/>
              <a:gd name="connsiteY262" fmla="*/ 2288788 h 2323145"/>
              <a:gd name="connsiteX263" fmla="*/ 540946 w 11269336"/>
              <a:gd name="connsiteY263" fmla="*/ 2292721 h 2323145"/>
              <a:gd name="connsiteX264" fmla="*/ 533680 w 11269336"/>
              <a:gd name="connsiteY264" fmla="*/ 2310233 h 2323145"/>
              <a:gd name="connsiteX265" fmla="*/ 487366 w 11269336"/>
              <a:gd name="connsiteY265" fmla="*/ 2309053 h 2323145"/>
              <a:gd name="connsiteX266" fmla="*/ 416820 w 11269336"/>
              <a:gd name="connsiteY266" fmla="*/ 2305443 h 2323145"/>
              <a:gd name="connsiteX267" fmla="*/ 376805 w 11269336"/>
              <a:gd name="connsiteY267" fmla="*/ 2307647 h 2323145"/>
              <a:gd name="connsiteX268" fmla="*/ 266777 w 11269336"/>
              <a:gd name="connsiteY268" fmla="*/ 2309012 h 2323145"/>
              <a:gd name="connsiteX269" fmla="*/ 156013 w 11269336"/>
              <a:gd name="connsiteY269" fmla="*/ 2306832 h 2323145"/>
              <a:gd name="connsiteX270" fmla="*/ 87258 w 11269336"/>
              <a:gd name="connsiteY270" fmla="*/ 2285511 h 2323145"/>
              <a:gd name="connsiteX271" fmla="*/ 23798 w 11269336"/>
              <a:gd name="connsiteY271" fmla="*/ 2281822 h 2323145"/>
              <a:gd name="connsiteX272" fmla="*/ 0 w 11269336"/>
              <a:gd name="connsiteY272" fmla="*/ 2285369 h 2323145"/>
              <a:gd name="connsiteX273" fmla="*/ 0 w 11269336"/>
              <a:gd name="connsiteY27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092476 w 11269336"/>
              <a:gd name="connsiteY139" fmla="*/ 2100737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60738 w 11269336"/>
              <a:gd name="connsiteY140" fmla="*/ 208327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320348 w 11269336"/>
              <a:gd name="connsiteY185" fmla="*/ 2130191 h 2323145"/>
              <a:gd name="connsiteX186" fmla="*/ 3170922 w 11269336"/>
              <a:gd name="connsiteY186" fmla="*/ 2115957 h 2323145"/>
              <a:gd name="connsiteX187" fmla="*/ 3156256 w 11269336"/>
              <a:gd name="connsiteY187" fmla="*/ 2124773 h 2323145"/>
              <a:gd name="connsiteX188" fmla="*/ 3140298 w 11269336"/>
              <a:gd name="connsiteY188" fmla="*/ 2129182 h 2323145"/>
              <a:gd name="connsiteX189" fmla="*/ 3138514 w 11269336"/>
              <a:gd name="connsiteY189" fmla="*/ 2128069 h 2323145"/>
              <a:gd name="connsiteX190" fmla="*/ 3120467 w 11269336"/>
              <a:gd name="connsiteY190" fmla="*/ 2128281 h 2323145"/>
              <a:gd name="connsiteX191" fmla="*/ 3116175 w 11269336"/>
              <a:gd name="connsiteY191" fmla="*/ 2131633 h 2323145"/>
              <a:gd name="connsiteX192" fmla="*/ 3103685 w 11269336"/>
              <a:gd name="connsiteY192" fmla="*/ 2132814 h 2323145"/>
              <a:gd name="connsiteX193" fmla="*/ 3078794 w 11269336"/>
              <a:gd name="connsiteY193" fmla="*/ 2137935 h 2323145"/>
              <a:gd name="connsiteX194" fmla="*/ 3074407 w 11269336"/>
              <a:gd name="connsiteY194" fmla="*/ 2136274 h 2323145"/>
              <a:gd name="connsiteX195" fmla="*/ 3037285 w 11269336"/>
              <a:gd name="connsiteY195" fmla="*/ 2139919 h 2323145"/>
              <a:gd name="connsiteX196" fmla="*/ 3036901 w 11269336"/>
              <a:gd name="connsiteY196" fmla="*/ 2138726 h 2323145"/>
              <a:gd name="connsiteX197" fmla="*/ 3026996 w 11269336"/>
              <a:gd name="connsiteY197" fmla="*/ 2134322 h 2323145"/>
              <a:gd name="connsiteX198" fmla="*/ 3007772 w 11269336"/>
              <a:gd name="connsiteY198" fmla="*/ 2128742 h 2323145"/>
              <a:gd name="connsiteX199" fmla="*/ 2965030 w 11269336"/>
              <a:gd name="connsiteY199" fmla="*/ 2100494 h 2323145"/>
              <a:gd name="connsiteX200" fmla="*/ 2926342 w 11269336"/>
              <a:gd name="connsiteY200" fmla="*/ 2104155 h 2323145"/>
              <a:gd name="connsiteX201" fmla="*/ 2918608 w 11269336"/>
              <a:gd name="connsiteY201" fmla="*/ 2104215 h 2323145"/>
              <a:gd name="connsiteX202" fmla="*/ 2918475 w 11269336"/>
              <a:gd name="connsiteY202" fmla="*/ 2103937 h 2323145"/>
              <a:gd name="connsiteX203" fmla="*/ 2910360 w 11269336"/>
              <a:gd name="connsiteY203" fmla="*/ 2103444 h 2323145"/>
              <a:gd name="connsiteX204" fmla="*/ 2904507 w 11269336"/>
              <a:gd name="connsiteY204" fmla="*/ 2104326 h 2323145"/>
              <a:gd name="connsiteX205" fmla="*/ 2889503 w 11269336"/>
              <a:gd name="connsiteY205" fmla="*/ 2104443 h 2323145"/>
              <a:gd name="connsiteX206" fmla="*/ 2884480 w 11269336"/>
              <a:gd name="connsiteY206" fmla="*/ 2102626 h 2323145"/>
              <a:gd name="connsiteX207" fmla="*/ 2882689 w 11269336"/>
              <a:gd name="connsiteY207" fmla="*/ 2099228 h 2323145"/>
              <a:gd name="connsiteX208" fmla="*/ 2881291 w 11269336"/>
              <a:gd name="connsiteY208" fmla="*/ 2099618 h 2323145"/>
              <a:gd name="connsiteX209" fmla="*/ 2853979 w 11269336"/>
              <a:gd name="connsiteY209" fmla="*/ 2090388 h 2323145"/>
              <a:gd name="connsiteX210" fmla="*/ 2791790 w 11269336"/>
              <a:gd name="connsiteY210" fmla="*/ 2080332 h 2323145"/>
              <a:gd name="connsiteX211" fmla="*/ 2755844 w 11269336"/>
              <a:gd name="connsiteY211" fmla="*/ 2078874 h 2323145"/>
              <a:gd name="connsiteX212" fmla="*/ 2657742 w 11269336"/>
              <a:gd name="connsiteY212" fmla="*/ 2070179 h 2323145"/>
              <a:gd name="connsiteX213" fmla="*/ 2559549 w 11269336"/>
              <a:gd name="connsiteY213" fmla="*/ 2057873 h 2323145"/>
              <a:gd name="connsiteX214" fmla="*/ 2512054 w 11269336"/>
              <a:gd name="connsiteY214" fmla="*/ 2031671 h 2323145"/>
              <a:gd name="connsiteX215" fmla="*/ 2506437 w 11269336"/>
              <a:gd name="connsiteY215" fmla="*/ 2030918 h 2323145"/>
              <a:gd name="connsiteX216" fmla="*/ 2491752 w 11269336"/>
              <a:gd name="connsiteY216" fmla="*/ 2033906 h 2323145"/>
              <a:gd name="connsiteX217" fmla="*/ 2486338 w 11269336"/>
              <a:gd name="connsiteY217" fmla="*/ 2035862 h 2323145"/>
              <a:gd name="connsiteX218" fmla="*/ 2478186 w 11269336"/>
              <a:gd name="connsiteY218" fmla="*/ 2036953 h 2323145"/>
              <a:gd name="connsiteX219" fmla="*/ 2477950 w 11269336"/>
              <a:gd name="connsiteY219" fmla="*/ 2036715 h 2323145"/>
              <a:gd name="connsiteX220" fmla="*/ 2470381 w 11269336"/>
              <a:gd name="connsiteY220" fmla="*/ 2038256 h 2323145"/>
              <a:gd name="connsiteX221" fmla="*/ 2433781 w 11269336"/>
              <a:gd name="connsiteY221" fmla="*/ 2049140 h 2323145"/>
              <a:gd name="connsiteX222" fmla="*/ 2381172 w 11269336"/>
              <a:gd name="connsiteY222" fmla="*/ 2030645 h 2323145"/>
              <a:gd name="connsiteX223" fmla="*/ 2360198 w 11269336"/>
              <a:gd name="connsiteY223" fmla="*/ 2029059 h 2323145"/>
              <a:gd name="connsiteX224" fmla="*/ 2348815 w 11269336"/>
              <a:gd name="connsiteY224" fmla="*/ 2026798 h 2323145"/>
              <a:gd name="connsiteX225" fmla="*/ 2347988 w 11269336"/>
              <a:gd name="connsiteY225" fmla="*/ 2025745 h 2323145"/>
              <a:gd name="connsiteX226" fmla="*/ 2312920 w 11269336"/>
              <a:gd name="connsiteY226" fmla="*/ 2036311 h 2323145"/>
              <a:gd name="connsiteX227" fmla="*/ 2307986 w 11269336"/>
              <a:gd name="connsiteY227" fmla="*/ 2035583 h 2323145"/>
              <a:gd name="connsiteX228" fmla="*/ 2285481 w 11269336"/>
              <a:gd name="connsiteY228" fmla="*/ 2045197 h 2323145"/>
              <a:gd name="connsiteX229" fmla="*/ 2273666 w 11269336"/>
              <a:gd name="connsiteY229" fmla="*/ 2048710 h 2323145"/>
              <a:gd name="connsiteX230" fmla="*/ 2270719 w 11269336"/>
              <a:gd name="connsiteY230" fmla="*/ 2052702 h 2323145"/>
              <a:gd name="connsiteX231" fmla="*/ 2253080 w 11269336"/>
              <a:gd name="connsiteY231" fmla="*/ 2056363 h 2323145"/>
              <a:gd name="connsiteX232" fmla="*/ 2250906 w 11269336"/>
              <a:gd name="connsiteY232" fmla="*/ 2055654 h 2323145"/>
              <a:gd name="connsiteX233" fmla="*/ 2236905 w 11269336"/>
              <a:gd name="connsiteY233" fmla="*/ 2062882 h 2323145"/>
              <a:gd name="connsiteX234" fmla="*/ 2225830 w 11269336"/>
              <a:gd name="connsiteY234" fmla="*/ 2074027 h 2323145"/>
              <a:gd name="connsiteX235" fmla="*/ 2073776 w 11269336"/>
              <a:gd name="connsiteY235" fmla="*/ 2089244 h 2323145"/>
              <a:gd name="connsiteX236" fmla="*/ 1948256 w 11269336"/>
              <a:gd name="connsiteY236" fmla="*/ 2146616 h 2323145"/>
              <a:gd name="connsiteX237" fmla="*/ 1865582 w 11269336"/>
              <a:gd name="connsiteY237" fmla="*/ 2153738 h 2323145"/>
              <a:gd name="connsiteX238" fmla="*/ 1835210 w 11269336"/>
              <a:gd name="connsiteY238" fmla="*/ 2134244 h 2323145"/>
              <a:gd name="connsiteX239" fmla="*/ 1632661 w 11269336"/>
              <a:gd name="connsiteY239" fmla="*/ 2173882 h 2323145"/>
              <a:gd name="connsiteX240" fmla="*/ 1579590 w 11269336"/>
              <a:gd name="connsiteY240" fmla="*/ 2173680 h 2323145"/>
              <a:gd name="connsiteX241" fmla="*/ 1535601 w 11269336"/>
              <a:gd name="connsiteY241" fmla="*/ 2194590 h 2323145"/>
              <a:gd name="connsiteX242" fmla="*/ 1515594 w 11269336"/>
              <a:gd name="connsiteY242" fmla="*/ 2189622 h 2323145"/>
              <a:gd name="connsiteX243" fmla="*/ 1512113 w 11269336"/>
              <a:gd name="connsiteY243" fmla="*/ 2188534 h 2323145"/>
              <a:gd name="connsiteX244" fmla="*/ 1498838 w 11269336"/>
              <a:gd name="connsiteY244" fmla="*/ 2189213 h 2323145"/>
              <a:gd name="connsiteX245" fmla="*/ 1494279 w 11269336"/>
              <a:gd name="connsiteY245" fmla="*/ 2183112 h 2323145"/>
              <a:gd name="connsiteX246" fmla="*/ 1473714 w 11269336"/>
              <a:gd name="connsiteY246" fmla="*/ 2179625 h 2323145"/>
              <a:gd name="connsiteX247" fmla="*/ 1449503 w 11269336"/>
              <a:gd name="connsiteY247" fmla="*/ 2182633 h 2323145"/>
              <a:gd name="connsiteX248" fmla="*/ 1335495 w 11269336"/>
              <a:gd name="connsiteY248" fmla="*/ 2203940 h 2323145"/>
              <a:gd name="connsiteX249" fmla="*/ 1266687 w 11269336"/>
              <a:gd name="connsiteY249" fmla="*/ 2212688 h 2323145"/>
              <a:gd name="connsiteX250" fmla="*/ 1239614 w 11269336"/>
              <a:gd name="connsiteY250" fmla="*/ 2209727 h 2323145"/>
              <a:gd name="connsiteX251" fmla="*/ 1202436 w 11269336"/>
              <a:gd name="connsiteY251" fmla="*/ 2209817 h 2323145"/>
              <a:gd name="connsiteX252" fmla="*/ 1136097 w 11269336"/>
              <a:gd name="connsiteY252" fmla="*/ 2205112 h 2323145"/>
              <a:gd name="connsiteX253" fmla="*/ 1048229 w 11269336"/>
              <a:gd name="connsiteY253" fmla="*/ 2207249 h 2323145"/>
              <a:gd name="connsiteX254" fmla="*/ 988232 w 11269336"/>
              <a:gd name="connsiteY254" fmla="*/ 2235635 h 2323145"/>
              <a:gd name="connsiteX255" fmla="*/ 981959 w 11269336"/>
              <a:gd name="connsiteY255" fmla="*/ 2231607 h 2323145"/>
              <a:gd name="connsiteX256" fmla="*/ 938600 w 11269336"/>
              <a:gd name="connsiteY256" fmla="*/ 2238113 h 2323145"/>
              <a:gd name="connsiteX257" fmla="*/ 791788 w 11269336"/>
              <a:gd name="connsiteY257" fmla="*/ 2293224 h 2323145"/>
              <a:gd name="connsiteX258" fmla="*/ 706914 w 11269336"/>
              <a:gd name="connsiteY258" fmla="*/ 2305046 h 2323145"/>
              <a:gd name="connsiteX259" fmla="*/ 675971 w 11269336"/>
              <a:gd name="connsiteY259" fmla="*/ 2304030 h 2323145"/>
              <a:gd name="connsiteX260" fmla="*/ 624180 w 11269336"/>
              <a:gd name="connsiteY260" fmla="*/ 2302650 h 2323145"/>
              <a:gd name="connsiteX261" fmla="*/ 583453 w 11269336"/>
              <a:gd name="connsiteY261" fmla="*/ 2288788 h 2323145"/>
              <a:gd name="connsiteX262" fmla="*/ 540946 w 11269336"/>
              <a:gd name="connsiteY262" fmla="*/ 2292721 h 2323145"/>
              <a:gd name="connsiteX263" fmla="*/ 533680 w 11269336"/>
              <a:gd name="connsiteY263" fmla="*/ 2310233 h 2323145"/>
              <a:gd name="connsiteX264" fmla="*/ 487366 w 11269336"/>
              <a:gd name="connsiteY264" fmla="*/ 2309053 h 2323145"/>
              <a:gd name="connsiteX265" fmla="*/ 416820 w 11269336"/>
              <a:gd name="connsiteY265" fmla="*/ 2305443 h 2323145"/>
              <a:gd name="connsiteX266" fmla="*/ 376805 w 11269336"/>
              <a:gd name="connsiteY266" fmla="*/ 2307647 h 2323145"/>
              <a:gd name="connsiteX267" fmla="*/ 266777 w 11269336"/>
              <a:gd name="connsiteY267" fmla="*/ 2309012 h 2323145"/>
              <a:gd name="connsiteX268" fmla="*/ 156013 w 11269336"/>
              <a:gd name="connsiteY268" fmla="*/ 2306832 h 2323145"/>
              <a:gd name="connsiteX269" fmla="*/ 87258 w 11269336"/>
              <a:gd name="connsiteY269" fmla="*/ 2285511 h 2323145"/>
              <a:gd name="connsiteX270" fmla="*/ 23798 w 11269336"/>
              <a:gd name="connsiteY270" fmla="*/ 2281822 h 2323145"/>
              <a:gd name="connsiteX271" fmla="*/ 0 w 11269336"/>
              <a:gd name="connsiteY271" fmla="*/ 2285369 h 2323145"/>
              <a:gd name="connsiteX272" fmla="*/ 0 w 11269336"/>
              <a:gd name="connsiteY27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460591 w 11269336"/>
              <a:gd name="connsiteY184" fmla="*/ 2097951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1048229 w 11269336"/>
              <a:gd name="connsiteY252" fmla="*/ 2207249 h 2323145"/>
              <a:gd name="connsiteX253" fmla="*/ 988232 w 11269336"/>
              <a:gd name="connsiteY253" fmla="*/ 2235635 h 2323145"/>
              <a:gd name="connsiteX254" fmla="*/ 981959 w 11269336"/>
              <a:gd name="connsiteY254" fmla="*/ 2231607 h 2323145"/>
              <a:gd name="connsiteX255" fmla="*/ 938600 w 11269336"/>
              <a:gd name="connsiteY255" fmla="*/ 2238113 h 2323145"/>
              <a:gd name="connsiteX256" fmla="*/ 791788 w 11269336"/>
              <a:gd name="connsiteY256" fmla="*/ 2293224 h 2323145"/>
              <a:gd name="connsiteX257" fmla="*/ 706914 w 11269336"/>
              <a:gd name="connsiteY257" fmla="*/ 2305046 h 2323145"/>
              <a:gd name="connsiteX258" fmla="*/ 675971 w 11269336"/>
              <a:gd name="connsiteY258" fmla="*/ 2304030 h 2323145"/>
              <a:gd name="connsiteX259" fmla="*/ 624180 w 11269336"/>
              <a:gd name="connsiteY259" fmla="*/ 2302650 h 2323145"/>
              <a:gd name="connsiteX260" fmla="*/ 583453 w 11269336"/>
              <a:gd name="connsiteY260" fmla="*/ 2288788 h 2323145"/>
              <a:gd name="connsiteX261" fmla="*/ 540946 w 11269336"/>
              <a:gd name="connsiteY261" fmla="*/ 2292721 h 2323145"/>
              <a:gd name="connsiteX262" fmla="*/ 533680 w 11269336"/>
              <a:gd name="connsiteY262" fmla="*/ 2310233 h 2323145"/>
              <a:gd name="connsiteX263" fmla="*/ 487366 w 11269336"/>
              <a:gd name="connsiteY263" fmla="*/ 2309053 h 2323145"/>
              <a:gd name="connsiteX264" fmla="*/ 416820 w 11269336"/>
              <a:gd name="connsiteY264" fmla="*/ 2305443 h 2323145"/>
              <a:gd name="connsiteX265" fmla="*/ 376805 w 11269336"/>
              <a:gd name="connsiteY265" fmla="*/ 2307647 h 2323145"/>
              <a:gd name="connsiteX266" fmla="*/ 266777 w 11269336"/>
              <a:gd name="connsiteY266" fmla="*/ 2309012 h 2323145"/>
              <a:gd name="connsiteX267" fmla="*/ 156013 w 11269336"/>
              <a:gd name="connsiteY267" fmla="*/ 2306832 h 2323145"/>
              <a:gd name="connsiteX268" fmla="*/ 87258 w 11269336"/>
              <a:gd name="connsiteY268" fmla="*/ 2285511 h 2323145"/>
              <a:gd name="connsiteX269" fmla="*/ 23798 w 11269336"/>
              <a:gd name="connsiteY269" fmla="*/ 2281822 h 2323145"/>
              <a:gd name="connsiteX270" fmla="*/ 0 w 11269336"/>
              <a:gd name="connsiteY270" fmla="*/ 2285369 h 2323145"/>
              <a:gd name="connsiteX271" fmla="*/ 0 w 11269336"/>
              <a:gd name="connsiteY27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335495 w 11269336"/>
              <a:gd name="connsiteY247" fmla="*/ 2203940 h 2323145"/>
              <a:gd name="connsiteX248" fmla="*/ 1266687 w 11269336"/>
              <a:gd name="connsiteY248" fmla="*/ 2212688 h 2323145"/>
              <a:gd name="connsiteX249" fmla="*/ 1239614 w 11269336"/>
              <a:gd name="connsiteY249" fmla="*/ 2209727 h 2323145"/>
              <a:gd name="connsiteX250" fmla="*/ 1202436 w 11269336"/>
              <a:gd name="connsiteY250" fmla="*/ 2209817 h 2323145"/>
              <a:gd name="connsiteX251" fmla="*/ 1136097 w 11269336"/>
              <a:gd name="connsiteY251" fmla="*/ 2205112 h 2323145"/>
              <a:gd name="connsiteX252" fmla="*/ 988232 w 11269336"/>
              <a:gd name="connsiteY252" fmla="*/ 2235635 h 2323145"/>
              <a:gd name="connsiteX253" fmla="*/ 981959 w 11269336"/>
              <a:gd name="connsiteY253" fmla="*/ 2231607 h 2323145"/>
              <a:gd name="connsiteX254" fmla="*/ 938600 w 11269336"/>
              <a:gd name="connsiteY254" fmla="*/ 2238113 h 2323145"/>
              <a:gd name="connsiteX255" fmla="*/ 791788 w 11269336"/>
              <a:gd name="connsiteY255" fmla="*/ 2293224 h 2323145"/>
              <a:gd name="connsiteX256" fmla="*/ 706914 w 11269336"/>
              <a:gd name="connsiteY256" fmla="*/ 2305046 h 2323145"/>
              <a:gd name="connsiteX257" fmla="*/ 675971 w 11269336"/>
              <a:gd name="connsiteY257" fmla="*/ 2304030 h 2323145"/>
              <a:gd name="connsiteX258" fmla="*/ 624180 w 11269336"/>
              <a:gd name="connsiteY258" fmla="*/ 2302650 h 2323145"/>
              <a:gd name="connsiteX259" fmla="*/ 583453 w 11269336"/>
              <a:gd name="connsiteY259" fmla="*/ 2288788 h 2323145"/>
              <a:gd name="connsiteX260" fmla="*/ 540946 w 11269336"/>
              <a:gd name="connsiteY260" fmla="*/ 2292721 h 2323145"/>
              <a:gd name="connsiteX261" fmla="*/ 533680 w 11269336"/>
              <a:gd name="connsiteY261" fmla="*/ 2310233 h 2323145"/>
              <a:gd name="connsiteX262" fmla="*/ 487366 w 11269336"/>
              <a:gd name="connsiteY262" fmla="*/ 2309053 h 2323145"/>
              <a:gd name="connsiteX263" fmla="*/ 416820 w 11269336"/>
              <a:gd name="connsiteY263" fmla="*/ 2305443 h 2323145"/>
              <a:gd name="connsiteX264" fmla="*/ 376805 w 11269336"/>
              <a:gd name="connsiteY264" fmla="*/ 2307647 h 2323145"/>
              <a:gd name="connsiteX265" fmla="*/ 266777 w 11269336"/>
              <a:gd name="connsiteY265" fmla="*/ 2309012 h 2323145"/>
              <a:gd name="connsiteX266" fmla="*/ 156013 w 11269336"/>
              <a:gd name="connsiteY266" fmla="*/ 2306832 h 2323145"/>
              <a:gd name="connsiteX267" fmla="*/ 87258 w 11269336"/>
              <a:gd name="connsiteY267" fmla="*/ 2285511 h 2323145"/>
              <a:gd name="connsiteX268" fmla="*/ 23798 w 11269336"/>
              <a:gd name="connsiteY268" fmla="*/ 2281822 h 2323145"/>
              <a:gd name="connsiteX269" fmla="*/ 0 w 11269336"/>
              <a:gd name="connsiteY269" fmla="*/ 2285369 h 2323145"/>
              <a:gd name="connsiteX270" fmla="*/ 0 w 11269336"/>
              <a:gd name="connsiteY27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218531 w 11269336"/>
              <a:gd name="connsiteY54" fmla="*/ 1107622 h 2323145"/>
              <a:gd name="connsiteX55" fmla="*/ 8197391 w 11269336"/>
              <a:gd name="connsiteY55" fmla="*/ 1107746 h 2323145"/>
              <a:gd name="connsiteX56" fmla="*/ 8081474 w 11269336"/>
              <a:gd name="connsiteY56" fmla="*/ 1130125 h 2323145"/>
              <a:gd name="connsiteX57" fmla="*/ 8053585 w 11269336"/>
              <a:gd name="connsiteY57" fmla="*/ 1129169 h 2323145"/>
              <a:gd name="connsiteX58" fmla="*/ 8038422 w 11269336"/>
              <a:gd name="connsiteY58" fmla="*/ 1119092 h 2323145"/>
              <a:gd name="connsiteX59" fmla="*/ 8029450 w 11269336"/>
              <a:gd name="connsiteY59" fmla="*/ 1125592 h 2323145"/>
              <a:gd name="connsiteX60" fmla="*/ 7959552 w 11269336"/>
              <a:gd name="connsiteY60" fmla="*/ 1140188 h 2323145"/>
              <a:gd name="connsiteX61" fmla="*/ 7914188 w 11269336"/>
              <a:gd name="connsiteY61" fmla="*/ 1150862 h 2323145"/>
              <a:gd name="connsiteX62" fmla="*/ 7914918 w 11269336"/>
              <a:gd name="connsiteY62" fmla="*/ 1168758 h 2323145"/>
              <a:gd name="connsiteX63" fmla="*/ 7875510 w 11269336"/>
              <a:gd name="connsiteY63" fmla="*/ 1183153 h 2323145"/>
              <a:gd name="connsiteX64" fmla="*/ 7829932 w 11269336"/>
              <a:gd name="connsiteY64" fmla="*/ 1180782 h 2323145"/>
              <a:gd name="connsiteX65" fmla="*/ 7779182 w 11269336"/>
              <a:gd name="connsiteY65" fmla="*/ 1192665 h 2323145"/>
              <a:gd name="connsiteX66" fmla="*/ 7748774 w 11269336"/>
              <a:gd name="connsiteY66" fmla="*/ 1199586 h 2323145"/>
              <a:gd name="connsiteX67" fmla="*/ 7671846 w 11269336"/>
              <a:gd name="connsiteY67" fmla="*/ 1231966 h 2323145"/>
              <a:gd name="connsiteX68" fmla="*/ 7554146 w 11269336"/>
              <a:gd name="connsiteY68" fmla="*/ 1319748 h 2323145"/>
              <a:gd name="connsiteX69" fmla="*/ 7515052 w 11269336"/>
              <a:gd name="connsiteY69" fmla="*/ 1336718 h 2323145"/>
              <a:gd name="connsiteX70" fmla="*/ 7507193 w 11269336"/>
              <a:gd name="connsiteY70" fmla="*/ 1334617 h 2323145"/>
              <a:gd name="connsiteX71" fmla="*/ 7461694 w 11269336"/>
              <a:gd name="connsiteY71" fmla="*/ 1375866 h 2323145"/>
              <a:gd name="connsiteX72" fmla="*/ 7377571 w 11269336"/>
              <a:gd name="connsiteY72" fmla="*/ 1400128 h 2323145"/>
              <a:gd name="connsiteX73" fmla="*/ 7311261 w 11269336"/>
              <a:gd name="connsiteY73" fmla="*/ 1412652 h 2323145"/>
              <a:gd name="connsiteX74" fmla="*/ 7275307 w 11269336"/>
              <a:gd name="connsiteY74" fmla="*/ 1422171 h 2323145"/>
              <a:gd name="connsiteX75" fmla="*/ 7247783 w 11269336"/>
              <a:gd name="connsiteY75" fmla="*/ 1426330 h 2323145"/>
              <a:gd name="connsiteX76" fmla="*/ 7185047 w 11269336"/>
              <a:gd name="connsiteY76" fmla="*/ 1451812 h 2323145"/>
              <a:gd name="connsiteX77" fmla="*/ 7084117 w 11269336"/>
              <a:gd name="connsiteY77" fmla="*/ 1500281 h 2323145"/>
              <a:gd name="connsiteX78" fmla="*/ 7062011 w 11269336"/>
              <a:gd name="connsiteY78" fmla="*/ 1509183 h 2323145"/>
              <a:gd name="connsiteX79" fmla="*/ 7040555 w 11269336"/>
              <a:gd name="connsiteY79" fmla="*/ 1511207 h 2323145"/>
              <a:gd name="connsiteX80" fmla="*/ 7033438 w 11269336"/>
              <a:gd name="connsiteY80" fmla="*/ 1506772 h 2323145"/>
              <a:gd name="connsiteX81" fmla="*/ 7020886 w 11269336"/>
              <a:gd name="connsiteY81" fmla="*/ 1510764 h 2323145"/>
              <a:gd name="connsiteX82" fmla="*/ 7017033 w 11269336"/>
              <a:gd name="connsiteY82" fmla="*/ 1510650 h 2323145"/>
              <a:gd name="connsiteX83" fmla="*/ 6995460 w 11269336"/>
              <a:gd name="connsiteY83" fmla="*/ 1511173 h 2323145"/>
              <a:gd name="connsiteX84" fmla="*/ 6962144 w 11269336"/>
              <a:gd name="connsiteY84" fmla="*/ 1541508 h 2323145"/>
              <a:gd name="connsiteX85" fmla="*/ 6910674 w 11269336"/>
              <a:gd name="connsiteY85" fmla="*/ 1554793 h 2323145"/>
              <a:gd name="connsiteX86" fmla="*/ 6732152 w 11269336"/>
              <a:gd name="connsiteY86" fmla="*/ 1642538 h 2323145"/>
              <a:gd name="connsiteX87" fmla="*/ 6694106 w 11269336"/>
              <a:gd name="connsiteY87" fmla="*/ 1632377 h 2323145"/>
              <a:gd name="connsiteX88" fmla="*/ 6617223 w 11269336"/>
              <a:gd name="connsiteY88" fmla="*/ 1659889 h 2323145"/>
              <a:gd name="connsiteX89" fmla="*/ 6521138 w 11269336"/>
              <a:gd name="connsiteY89" fmla="*/ 1744340 h 2323145"/>
              <a:gd name="connsiteX90" fmla="*/ 6380677 w 11269336"/>
              <a:gd name="connsiteY90" fmla="*/ 1796883 h 2323145"/>
              <a:gd name="connsiteX91" fmla="*/ 6374897 w 11269336"/>
              <a:gd name="connsiteY91" fmla="*/ 1809910 h 2323145"/>
              <a:gd name="connsiteX92" fmla="*/ 6364545 w 11269336"/>
              <a:gd name="connsiteY92" fmla="*/ 1820090 h 2323145"/>
              <a:gd name="connsiteX93" fmla="*/ 6362126 w 11269336"/>
              <a:gd name="connsiteY93" fmla="*/ 1819991 h 2323145"/>
              <a:gd name="connsiteX94" fmla="*/ 6346673 w 11269336"/>
              <a:gd name="connsiteY94" fmla="*/ 1827824 h 2323145"/>
              <a:gd name="connsiteX95" fmla="*/ 6345588 w 11269336"/>
              <a:gd name="connsiteY95" fmla="*/ 1832232 h 2323145"/>
              <a:gd name="connsiteX96" fmla="*/ 6335708 w 11269336"/>
              <a:gd name="connsiteY96" fmla="*/ 1838451 h 2323145"/>
              <a:gd name="connsiteX97" fmla="*/ 6318182 w 11269336"/>
              <a:gd name="connsiteY97" fmla="*/ 1852975 h 2323145"/>
              <a:gd name="connsiteX98" fmla="*/ 6313084 w 11269336"/>
              <a:gd name="connsiteY98" fmla="*/ 1853561 h 2323145"/>
              <a:gd name="connsiteX99" fmla="*/ 6283816 w 11269336"/>
              <a:gd name="connsiteY99" fmla="*/ 1872148 h 2323145"/>
              <a:gd name="connsiteX100" fmla="*/ 6282550 w 11269336"/>
              <a:gd name="connsiteY100" fmla="*/ 1871392 h 2323145"/>
              <a:gd name="connsiteX101" fmla="*/ 6270527 w 11269336"/>
              <a:gd name="connsiteY101" fmla="*/ 1872208 h 2323145"/>
              <a:gd name="connsiteX102" fmla="*/ 6249518 w 11269336"/>
              <a:gd name="connsiteY102" fmla="*/ 1876079 h 2323145"/>
              <a:gd name="connsiteX103" fmla="*/ 6190386 w 11269336"/>
              <a:gd name="connsiteY103" fmla="*/ 1872478 h 2323145"/>
              <a:gd name="connsiteX104" fmla="*/ 6159777 w 11269336"/>
              <a:gd name="connsiteY104" fmla="*/ 1891745 h 2323145"/>
              <a:gd name="connsiteX105" fmla="*/ 6153131 w 11269336"/>
              <a:gd name="connsiteY105" fmla="*/ 1895079 h 2323145"/>
              <a:gd name="connsiteX106" fmla="*/ 6152798 w 11269336"/>
              <a:gd name="connsiteY106" fmla="*/ 1894920 h 2323145"/>
              <a:gd name="connsiteX107" fmla="*/ 6145388 w 11269336"/>
              <a:gd name="connsiteY107" fmla="*/ 1897990 h 2323145"/>
              <a:gd name="connsiteX108" fmla="*/ 6141014 w 11269336"/>
              <a:gd name="connsiteY108" fmla="*/ 1901155 h 2323145"/>
              <a:gd name="connsiteX109" fmla="*/ 6128122 w 11269336"/>
              <a:gd name="connsiteY109" fmla="*/ 1907623 h 2323145"/>
              <a:gd name="connsiteX110" fmla="*/ 6122351 w 11269336"/>
              <a:gd name="connsiteY110" fmla="*/ 1908359 h 2323145"/>
              <a:gd name="connsiteX111" fmla="*/ 6064750 w 11269336"/>
              <a:gd name="connsiteY111" fmla="*/ 1896394 h 2323145"/>
              <a:gd name="connsiteX112" fmla="*/ 5964230 w 11269336"/>
              <a:gd name="connsiteY112" fmla="*/ 1910038 h 2323145"/>
              <a:gd name="connsiteX113" fmla="*/ 5865399 w 11269336"/>
              <a:gd name="connsiteY113" fmla="*/ 1926966 h 2323145"/>
              <a:gd name="connsiteX114" fmla="*/ 5829951 w 11269336"/>
              <a:gd name="connsiteY114" fmla="*/ 1934755 h 2323145"/>
              <a:gd name="connsiteX115" fmla="*/ 5765285 w 11269336"/>
              <a:gd name="connsiteY115" fmla="*/ 1941322 h 2323145"/>
              <a:gd name="connsiteX116" fmla="*/ 5734750 w 11269336"/>
              <a:gd name="connsiteY116" fmla="*/ 1939793 h 2323145"/>
              <a:gd name="connsiteX117" fmla="*/ 5733569 w 11269336"/>
              <a:gd name="connsiteY117" fmla="*/ 1940505 h 2323145"/>
              <a:gd name="connsiteX118" fmla="*/ 5730329 w 11269336"/>
              <a:gd name="connsiteY118" fmla="*/ 1937845 h 2323145"/>
              <a:gd name="connsiteX119" fmla="*/ 5724661 w 11269336"/>
              <a:gd name="connsiteY119" fmla="*/ 1937455 h 2323145"/>
              <a:gd name="connsiteX120" fmla="*/ 5710186 w 11269336"/>
              <a:gd name="connsiteY120" fmla="*/ 1941370 h 2323145"/>
              <a:gd name="connsiteX121" fmla="*/ 5704910 w 11269336"/>
              <a:gd name="connsiteY121" fmla="*/ 1943663 h 2323145"/>
              <a:gd name="connsiteX122" fmla="*/ 5696836 w 11269336"/>
              <a:gd name="connsiteY122" fmla="*/ 1945271 h 2323145"/>
              <a:gd name="connsiteX123" fmla="*/ 5696583 w 11269336"/>
              <a:gd name="connsiteY123" fmla="*/ 1945050 h 2323145"/>
              <a:gd name="connsiteX124" fmla="*/ 5689123 w 11269336"/>
              <a:gd name="connsiteY124" fmla="*/ 1947067 h 2323145"/>
              <a:gd name="connsiteX125" fmla="*/ 5653291 w 11269336"/>
              <a:gd name="connsiteY125" fmla="*/ 1960245 h 2323145"/>
              <a:gd name="connsiteX126" fmla="*/ 5599385 w 11269336"/>
              <a:gd name="connsiteY126" fmla="*/ 1945198 h 2323145"/>
              <a:gd name="connsiteX127" fmla="*/ 5578300 w 11269336"/>
              <a:gd name="connsiteY127" fmla="*/ 1944963 h 2323145"/>
              <a:gd name="connsiteX128" fmla="*/ 5566758 w 11269336"/>
              <a:gd name="connsiteY128" fmla="*/ 1943441 h 2323145"/>
              <a:gd name="connsiteX129" fmla="*/ 5565857 w 11269336"/>
              <a:gd name="connsiteY129" fmla="*/ 1942445 h 2323145"/>
              <a:gd name="connsiteX130" fmla="*/ 5531534 w 11269336"/>
              <a:gd name="connsiteY130" fmla="*/ 1955208 h 2323145"/>
              <a:gd name="connsiteX131" fmla="*/ 5526552 w 11269336"/>
              <a:gd name="connsiteY131" fmla="*/ 1954799 h 2323145"/>
              <a:gd name="connsiteX132" fmla="*/ 5504723 w 11269336"/>
              <a:gd name="connsiteY132" fmla="*/ 1965811 h 2323145"/>
              <a:gd name="connsiteX133" fmla="*/ 5493156 w 11269336"/>
              <a:gd name="connsiteY133" fmla="*/ 1970063 h 2323145"/>
              <a:gd name="connsiteX134" fmla="*/ 5490486 w 11269336"/>
              <a:gd name="connsiteY134" fmla="*/ 1974227 h 2323145"/>
              <a:gd name="connsiteX135" fmla="*/ 5473107 w 11269336"/>
              <a:gd name="connsiteY135" fmla="*/ 1979001 h 2323145"/>
              <a:gd name="connsiteX136" fmla="*/ 5470885 w 11269336"/>
              <a:gd name="connsiteY136" fmla="*/ 1978432 h 2323145"/>
              <a:gd name="connsiteX137" fmla="*/ 5457393 w 11269336"/>
              <a:gd name="connsiteY137" fmla="*/ 1986525 h 2323145"/>
              <a:gd name="connsiteX138" fmla="*/ 5447102 w 11269336"/>
              <a:gd name="connsiteY138" fmla="*/ 1998329 h 2323145"/>
              <a:gd name="connsiteX139" fmla="*/ 5159151 w 11269336"/>
              <a:gd name="connsiteY139" fmla="*/ 2029640 h 2323145"/>
              <a:gd name="connsiteX140" fmla="*/ 5041688 w 11269336"/>
              <a:gd name="connsiteY140" fmla="*/ 2022334 h 2323145"/>
              <a:gd name="connsiteX141" fmla="*/ 4860988 w 11269336"/>
              <a:gd name="connsiteY141" fmla="*/ 2135698 h 2323145"/>
              <a:gd name="connsiteX142" fmla="*/ 4807902 w 11269336"/>
              <a:gd name="connsiteY142" fmla="*/ 2138894 h 2323145"/>
              <a:gd name="connsiteX143" fmla="*/ 4765388 w 11269336"/>
              <a:gd name="connsiteY143" fmla="*/ 2162525 h 2323145"/>
              <a:gd name="connsiteX144" fmla="*/ 4745033 w 11269336"/>
              <a:gd name="connsiteY144" fmla="*/ 2158859 h 2323145"/>
              <a:gd name="connsiteX145" fmla="*/ 4741475 w 11269336"/>
              <a:gd name="connsiteY145" fmla="*/ 2157998 h 2323145"/>
              <a:gd name="connsiteX146" fmla="*/ 4728247 w 11269336"/>
              <a:gd name="connsiteY146" fmla="*/ 2159526 h 2323145"/>
              <a:gd name="connsiteX147" fmla="*/ 4723263 w 11269336"/>
              <a:gd name="connsiteY147" fmla="*/ 2153742 h 2323145"/>
              <a:gd name="connsiteX148" fmla="*/ 4702453 w 11269336"/>
              <a:gd name="connsiteY148" fmla="*/ 2151586 h 2323145"/>
              <a:gd name="connsiteX149" fmla="*/ 4678455 w 11269336"/>
              <a:gd name="connsiteY149" fmla="*/ 2156131 h 2323145"/>
              <a:gd name="connsiteX150" fmla="*/ 4593061 w 11269336"/>
              <a:gd name="connsiteY150" fmla="*/ 2171597 h 2323145"/>
              <a:gd name="connsiteX151" fmla="*/ 4579902 w 11269336"/>
              <a:gd name="connsiteY151" fmla="*/ 2177927 h 2323145"/>
              <a:gd name="connsiteX152" fmla="*/ 4533444 w 11269336"/>
              <a:gd name="connsiteY152" fmla="*/ 2181200 h 2323145"/>
              <a:gd name="connsiteX153" fmla="*/ 4492832 w 11269336"/>
              <a:gd name="connsiteY153" fmla="*/ 2188033 h 2323145"/>
              <a:gd name="connsiteX154" fmla="*/ 4467257 w 11269336"/>
              <a:gd name="connsiteY154" fmla="*/ 2196121 h 2323145"/>
              <a:gd name="connsiteX155" fmla="*/ 4459937 w 11269336"/>
              <a:gd name="connsiteY155" fmla="*/ 2195182 h 2323145"/>
              <a:gd name="connsiteX156" fmla="*/ 4433312 w 11269336"/>
              <a:gd name="connsiteY156" fmla="*/ 2199004 h 2323145"/>
              <a:gd name="connsiteX157" fmla="*/ 4420601 w 11269336"/>
              <a:gd name="connsiteY157" fmla="*/ 2205158 h 2323145"/>
              <a:gd name="connsiteX158" fmla="*/ 4405765 w 11269336"/>
              <a:gd name="connsiteY158" fmla="*/ 2199902 h 2323145"/>
              <a:gd name="connsiteX159" fmla="*/ 4401354 w 11269336"/>
              <a:gd name="connsiteY159" fmla="*/ 2194745 h 2323145"/>
              <a:gd name="connsiteX160" fmla="*/ 4383151 w 11269336"/>
              <a:gd name="connsiteY160" fmla="*/ 2201140 h 2323145"/>
              <a:gd name="connsiteX161" fmla="*/ 4366646 w 11269336"/>
              <a:gd name="connsiteY161" fmla="*/ 2198564 h 2323145"/>
              <a:gd name="connsiteX162" fmla="*/ 4354009 w 11269336"/>
              <a:gd name="connsiteY162" fmla="*/ 2204984 h 2323145"/>
              <a:gd name="connsiteX163" fmla="*/ 4348284 w 11269336"/>
              <a:gd name="connsiteY163" fmla="*/ 2205270 h 2323145"/>
              <a:gd name="connsiteX164" fmla="*/ 4333906 w 11269336"/>
              <a:gd name="connsiteY164" fmla="*/ 2205251 h 2323145"/>
              <a:gd name="connsiteX165" fmla="*/ 4308819 w 11269336"/>
              <a:gd name="connsiteY165" fmla="*/ 2203822 h 2323145"/>
              <a:gd name="connsiteX166" fmla="*/ 4301210 w 11269336"/>
              <a:gd name="connsiteY166" fmla="*/ 2204456 h 2323145"/>
              <a:gd name="connsiteX167" fmla="*/ 4283095 w 11269336"/>
              <a:gd name="connsiteY167" fmla="*/ 2198177 h 2323145"/>
              <a:gd name="connsiteX168" fmla="*/ 4250119 w 11269336"/>
              <a:gd name="connsiteY168" fmla="*/ 2196342 h 2323145"/>
              <a:gd name="connsiteX169" fmla="*/ 4189203 w 11269336"/>
              <a:gd name="connsiteY169" fmla="*/ 2178994 h 2323145"/>
              <a:gd name="connsiteX170" fmla="*/ 4154035 w 11269336"/>
              <a:gd name="connsiteY170" fmla="*/ 2171950 h 2323145"/>
              <a:gd name="connsiteX171" fmla="*/ 4129569 w 11269336"/>
              <a:gd name="connsiteY171" fmla="*/ 2163850 h 2323145"/>
              <a:gd name="connsiteX172" fmla="*/ 4061250 w 11269336"/>
              <a:gd name="connsiteY172" fmla="*/ 2159236 h 2323145"/>
              <a:gd name="connsiteX173" fmla="*/ 3945480 w 11269336"/>
              <a:gd name="connsiteY173" fmla="*/ 2158279 h 2323145"/>
              <a:gd name="connsiteX174" fmla="*/ 3921468 w 11269336"/>
              <a:gd name="connsiteY174" fmla="*/ 2156588 h 2323145"/>
              <a:gd name="connsiteX175" fmla="*/ 3903348 w 11269336"/>
              <a:gd name="connsiteY175" fmla="*/ 2149220 h 2323145"/>
              <a:gd name="connsiteX176" fmla="*/ 3901342 w 11269336"/>
              <a:gd name="connsiteY176" fmla="*/ 2142355 h 2323145"/>
              <a:gd name="connsiteX177" fmla="*/ 3888539 w 11269336"/>
              <a:gd name="connsiteY177" fmla="*/ 2140476 h 2323145"/>
              <a:gd name="connsiteX178" fmla="*/ 3885662 w 11269336"/>
              <a:gd name="connsiteY178" fmla="*/ 2138740 h 2323145"/>
              <a:gd name="connsiteX179" fmla="*/ 3868627 w 11269336"/>
              <a:gd name="connsiteY179" fmla="*/ 2130023 h 2323145"/>
              <a:gd name="connsiteX180" fmla="*/ 3819177 w 11269336"/>
              <a:gd name="connsiteY180" fmla="*/ 2142111 h 2323145"/>
              <a:gd name="connsiteX181" fmla="*/ 3769100 w 11269336"/>
              <a:gd name="connsiteY181" fmla="*/ 2131731 h 2323145"/>
              <a:gd name="connsiteX182" fmla="*/ 3562752 w 11269336"/>
              <a:gd name="connsiteY182" fmla="*/ 2131785 h 2323145"/>
              <a:gd name="connsiteX183" fmla="*/ 3541402 w 11269336"/>
              <a:gd name="connsiteY183" fmla="*/ 2106821 h 2323145"/>
              <a:gd name="connsiteX184" fmla="*/ 3365341 w 11269336"/>
              <a:gd name="connsiteY184" fmla="*/ 2077638 h 2323145"/>
              <a:gd name="connsiteX185" fmla="*/ 3170922 w 11269336"/>
              <a:gd name="connsiteY185" fmla="*/ 2115957 h 2323145"/>
              <a:gd name="connsiteX186" fmla="*/ 3156256 w 11269336"/>
              <a:gd name="connsiteY186" fmla="*/ 2124773 h 2323145"/>
              <a:gd name="connsiteX187" fmla="*/ 3140298 w 11269336"/>
              <a:gd name="connsiteY187" fmla="*/ 2129182 h 2323145"/>
              <a:gd name="connsiteX188" fmla="*/ 3138514 w 11269336"/>
              <a:gd name="connsiteY188" fmla="*/ 2128069 h 2323145"/>
              <a:gd name="connsiteX189" fmla="*/ 3120467 w 11269336"/>
              <a:gd name="connsiteY189" fmla="*/ 2128281 h 2323145"/>
              <a:gd name="connsiteX190" fmla="*/ 3116175 w 11269336"/>
              <a:gd name="connsiteY190" fmla="*/ 2131633 h 2323145"/>
              <a:gd name="connsiteX191" fmla="*/ 3103685 w 11269336"/>
              <a:gd name="connsiteY191" fmla="*/ 2132814 h 2323145"/>
              <a:gd name="connsiteX192" fmla="*/ 3078794 w 11269336"/>
              <a:gd name="connsiteY192" fmla="*/ 2137935 h 2323145"/>
              <a:gd name="connsiteX193" fmla="*/ 3074407 w 11269336"/>
              <a:gd name="connsiteY193" fmla="*/ 2136274 h 2323145"/>
              <a:gd name="connsiteX194" fmla="*/ 3037285 w 11269336"/>
              <a:gd name="connsiteY194" fmla="*/ 2139919 h 2323145"/>
              <a:gd name="connsiteX195" fmla="*/ 3036901 w 11269336"/>
              <a:gd name="connsiteY195" fmla="*/ 2138726 h 2323145"/>
              <a:gd name="connsiteX196" fmla="*/ 3026996 w 11269336"/>
              <a:gd name="connsiteY196" fmla="*/ 2134322 h 2323145"/>
              <a:gd name="connsiteX197" fmla="*/ 3007772 w 11269336"/>
              <a:gd name="connsiteY197" fmla="*/ 2128742 h 2323145"/>
              <a:gd name="connsiteX198" fmla="*/ 2965030 w 11269336"/>
              <a:gd name="connsiteY198" fmla="*/ 2100494 h 2323145"/>
              <a:gd name="connsiteX199" fmla="*/ 2926342 w 11269336"/>
              <a:gd name="connsiteY199" fmla="*/ 2104155 h 2323145"/>
              <a:gd name="connsiteX200" fmla="*/ 2918608 w 11269336"/>
              <a:gd name="connsiteY200" fmla="*/ 2104215 h 2323145"/>
              <a:gd name="connsiteX201" fmla="*/ 2918475 w 11269336"/>
              <a:gd name="connsiteY201" fmla="*/ 2103937 h 2323145"/>
              <a:gd name="connsiteX202" fmla="*/ 2910360 w 11269336"/>
              <a:gd name="connsiteY202" fmla="*/ 2103444 h 2323145"/>
              <a:gd name="connsiteX203" fmla="*/ 2904507 w 11269336"/>
              <a:gd name="connsiteY203" fmla="*/ 2104326 h 2323145"/>
              <a:gd name="connsiteX204" fmla="*/ 2889503 w 11269336"/>
              <a:gd name="connsiteY204" fmla="*/ 2104443 h 2323145"/>
              <a:gd name="connsiteX205" fmla="*/ 2884480 w 11269336"/>
              <a:gd name="connsiteY205" fmla="*/ 2102626 h 2323145"/>
              <a:gd name="connsiteX206" fmla="*/ 2882689 w 11269336"/>
              <a:gd name="connsiteY206" fmla="*/ 2099228 h 2323145"/>
              <a:gd name="connsiteX207" fmla="*/ 2881291 w 11269336"/>
              <a:gd name="connsiteY207" fmla="*/ 2099618 h 2323145"/>
              <a:gd name="connsiteX208" fmla="*/ 2853979 w 11269336"/>
              <a:gd name="connsiteY208" fmla="*/ 2090388 h 2323145"/>
              <a:gd name="connsiteX209" fmla="*/ 2791790 w 11269336"/>
              <a:gd name="connsiteY209" fmla="*/ 2080332 h 2323145"/>
              <a:gd name="connsiteX210" fmla="*/ 2755844 w 11269336"/>
              <a:gd name="connsiteY210" fmla="*/ 2078874 h 2323145"/>
              <a:gd name="connsiteX211" fmla="*/ 2657742 w 11269336"/>
              <a:gd name="connsiteY211" fmla="*/ 2070179 h 2323145"/>
              <a:gd name="connsiteX212" fmla="*/ 2559549 w 11269336"/>
              <a:gd name="connsiteY212" fmla="*/ 2057873 h 2323145"/>
              <a:gd name="connsiteX213" fmla="*/ 2512054 w 11269336"/>
              <a:gd name="connsiteY213" fmla="*/ 2031671 h 2323145"/>
              <a:gd name="connsiteX214" fmla="*/ 2506437 w 11269336"/>
              <a:gd name="connsiteY214" fmla="*/ 2030918 h 2323145"/>
              <a:gd name="connsiteX215" fmla="*/ 2491752 w 11269336"/>
              <a:gd name="connsiteY215" fmla="*/ 2033906 h 2323145"/>
              <a:gd name="connsiteX216" fmla="*/ 2486338 w 11269336"/>
              <a:gd name="connsiteY216" fmla="*/ 2035862 h 2323145"/>
              <a:gd name="connsiteX217" fmla="*/ 2478186 w 11269336"/>
              <a:gd name="connsiteY217" fmla="*/ 2036953 h 2323145"/>
              <a:gd name="connsiteX218" fmla="*/ 2477950 w 11269336"/>
              <a:gd name="connsiteY218" fmla="*/ 2036715 h 2323145"/>
              <a:gd name="connsiteX219" fmla="*/ 2470381 w 11269336"/>
              <a:gd name="connsiteY219" fmla="*/ 2038256 h 2323145"/>
              <a:gd name="connsiteX220" fmla="*/ 2433781 w 11269336"/>
              <a:gd name="connsiteY220" fmla="*/ 2049140 h 2323145"/>
              <a:gd name="connsiteX221" fmla="*/ 2381172 w 11269336"/>
              <a:gd name="connsiteY221" fmla="*/ 2030645 h 2323145"/>
              <a:gd name="connsiteX222" fmla="*/ 2360198 w 11269336"/>
              <a:gd name="connsiteY222" fmla="*/ 2029059 h 2323145"/>
              <a:gd name="connsiteX223" fmla="*/ 2348815 w 11269336"/>
              <a:gd name="connsiteY223" fmla="*/ 2026798 h 2323145"/>
              <a:gd name="connsiteX224" fmla="*/ 2347988 w 11269336"/>
              <a:gd name="connsiteY224" fmla="*/ 2025745 h 2323145"/>
              <a:gd name="connsiteX225" fmla="*/ 2312920 w 11269336"/>
              <a:gd name="connsiteY225" fmla="*/ 2036311 h 2323145"/>
              <a:gd name="connsiteX226" fmla="*/ 2307986 w 11269336"/>
              <a:gd name="connsiteY226" fmla="*/ 2035583 h 2323145"/>
              <a:gd name="connsiteX227" fmla="*/ 2285481 w 11269336"/>
              <a:gd name="connsiteY227" fmla="*/ 2045197 h 2323145"/>
              <a:gd name="connsiteX228" fmla="*/ 2273666 w 11269336"/>
              <a:gd name="connsiteY228" fmla="*/ 2048710 h 2323145"/>
              <a:gd name="connsiteX229" fmla="*/ 2270719 w 11269336"/>
              <a:gd name="connsiteY229" fmla="*/ 2052702 h 2323145"/>
              <a:gd name="connsiteX230" fmla="*/ 2253080 w 11269336"/>
              <a:gd name="connsiteY230" fmla="*/ 2056363 h 2323145"/>
              <a:gd name="connsiteX231" fmla="*/ 2250906 w 11269336"/>
              <a:gd name="connsiteY231" fmla="*/ 2055654 h 2323145"/>
              <a:gd name="connsiteX232" fmla="*/ 2236905 w 11269336"/>
              <a:gd name="connsiteY232" fmla="*/ 2062882 h 2323145"/>
              <a:gd name="connsiteX233" fmla="*/ 2225830 w 11269336"/>
              <a:gd name="connsiteY233" fmla="*/ 2074027 h 2323145"/>
              <a:gd name="connsiteX234" fmla="*/ 2073776 w 11269336"/>
              <a:gd name="connsiteY234" fmla="*/ 2089244 h 2323145"/>
              <a:gd name="connsiteX235" fmla="*/ 1948256 w 11269336"/>
              <a:gd name="connsiteY235" fmla="*/ 2146616 h 2323145"/>
              <a:gd name="connsiteX236" fmla="*/ 1865582 w 11269336"/>
              <a:gd name="connsiteY236" fmla="*/ 2153738 h 2323145"/>
              <a:gd name="connsiteX237" fmla="*/ 1835210 w 11269336"/>
              <a:gd name="connsiteY237" fmla="*/ 2134244 h 2323145"/>
              <a:gd name="connsiteX238" fmla="*/ 1632661 w 11269336"/>
              <a:gd name="connsiteY238" fmla="*/ 2173882 h 2323145"/>
              <a:gd name="connsiteX239" fmla="*/ 1579590 w 11269336"/>
              <a:gd name="connsiteY239" fmla="*/ 2173680 h 2323145"/>
              <a:gd name="connsiteX240" fmla="*/ 1535601 w 11269336"/>
              <a:gd name="connsiteY240" fmla="*/ 2194590 h 2323145"/>
              <a:gd name="connsiteX241" fmla="*/ 1515594 w 11269336"/>
              <a:gd name="connsiteY241" fmla="*/ 2189622 h 2323145"/>
              <a:gd name="connsiteX242" fmla="*/ 1512113 w 11269336"/>
              <a:gd name="connsiteY242" fmla="*/ 2188534 h 2323145"/>
              <a:gd name="connsiteX243" fmla="*/ 1498838 w 11269336"/>
              <a:gd name="connsiteY243" fmla="*/ 2189213 h 2323145"/>
              <a:gd name="connsiteX244" fmla="*/ 1494279 w 11269336"/>
              <a:gd name="connsiteY244" fmla="*/ 2183112 h 2323145"/>
              <a:gd name="connsiteX245" fmla="*/ 1473714 w 11269336"/>
              <a:gd name="connsiteY245" fmla="*/ 2179625 h 2323145"/>
              <a:gd name="connsiteX246" fmla="*/ 1449503 w 11269336"/>
              <a:gd name="connsiteY246" fmla="*/ 2182633 h 2323145"/>
              <a:gd name="connsiteX247" fmla="*/ 1266687 w 11269336"/>
              <a:gd name="connsiteY247" fmla="*/ 2212688 h 2323145"/>
              <a:gd name="connsiteX248" fmla="*/ 1239614 w 11269336"/>
              <a:gd name="connsiteY248" fmla="*/ 2209727 h 2323145"/>
              <a:gd name="connsiteX249" fmla="*/ 1202436 w 11269336"/>
              <a:gd name="connsiteY249" fmla="*/ 2209817 h 2323145"/>
              <a:gd name="connsiteX250" fmla="*/ 1136097 w 11269336"/>
              <a:gd name="connsiteY250" fmla="*/ 2205112 h 2323145"/>
              <a:gd name="connsiteX251" fmla="*/ 988232 w 11269336"/>
              <a:gd name="connsiteY251" fmla="*/ 2235635 h 2323145"/>
              <a:gd name="connsiteX252" fmla="*/ 981959 w 11269336"/>
              <a:gd name="connsiteY252" fmla="*/ 2231607 h 2323145"/>
              <a:gd name="connsiteX253" fmla="*/ 938600 w 11269336"/>
              <a:gd name="connsiteY253" fmla="*/ 2238113 h 2323145"/>
              <a:gd name="connsiteX254" fmla="*/ 791788 w 11269336"/>
              <a:gd name="connsiteY254" fmla="*/ 2293224 h 2323145"/>
              <a:gd name="connsiteX255" fmla="*/ 706914 w 11269336"/>
              <a:gd name="connsiteY255" fmla="*/ 2305046 h 2323145"/>
              <a:gd name="connsiteX256" fmla="*/ 675971 w 11269336"/>
              <a:gd name="connsiteY256" fmla="*/ 2304030 h 2323145"/>
              <a:gd name="connsiteX257" fmla="*/ 624180 w 11269336"/>
              <a:gd name="connsiteY257" fmla="*/ 2302650 h 2323145"/>
              <a:gd name="connsiteX258" fmla="*/ 583453 w 11269336"/>
              <a:gd name="connsiteY258" fmla="*/ 2288788 h 2323145"/>
              <a:gd name="connsiteX259" fmla="*/ 540946 w 11269336"/>
              <a:gd name="connsiteY259" fmla="*/ 2292721 h 2323145"/>
              <a:gd name="connsiteX260" fmla="*/ 533680 w 11269336"/>
              <a:gd name="connsiteY260" fmla="*/ 2310233 h 2323145"/>
              <a:gd name="connsiteX261" fmla="*/ 487366 w 11269336"/>
              <a:gd name="connsiteY261" fmla="*/ 2309053 h 2323145"/>
              <a:gd name="connsiteX262" fmla="*/ 416820 w 11269336"/>
              <a:gd name="connsiteY262" fmla="*/ 2305443 h 2323145"/>
              <a:gd name="connsiteX263" fmla="*/ 376805 w 11269336"/>
              <a:gd name="connsiteY263" fmla="*/ 2307647 h 2323145"/>
              <a:gd name="connsiteX264" fmla="*/ 266777 w 11269336"/>
              <a:gd name="connsiteY264" fmla="*/ 2309012 h 2323145"/>
              <a:gd name="connsiteX265" fmla="*/ 156013 w 11269336"/>
              <a:gd name="connsiteY265" fmla="*/ 2306832 h 2323145"/>
              <a:gd name="connsiteX266" fmla="*/ 87258 w 11269336"/>
              <a:gd name="connsiteY266" fmla="*/ 2285511 h 2323145"/>
              <a:gd name="connsiteX267" fmla="*/ 23798 w 11269336"/>
              <a:gd name="connsiteY267" fmla="*/ 2281822 h 2323145"/>
              <a:gd name="connsiteX268" fmla="*/ 0 w 11269336"/>
              <a:gd name="connsiteY268" fmla="*/ 2285369 h 2323145"/>
              <a:gd name="connsiteX269" fmla="*/ 0 w 11269336"/>
              <a:gd name="connsiteY26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837498 w 11269336"/>
              <a:gd name="connsiteY32" fmla="*/ 885664 h 2323145"/>
              <a:gd name="connsiteX33" fmla="*/ 8795998 w 11269336"/>
              <a:gd name="connsiteY33" fmla="*/ 863337 h 2323145"/>
              <a:gd name="connsiteX34" fmla="*/ 8776970 w 11269336"/>
              <a:gd name="connsiteY34" fmla="*/ 885177 h 2323145"/>
              <a:gd name="connsiteX35" fmla="*/ 8755719 w 11269336"/>
              <a:gd name="connsiteY35" fmla="*/ 889754 h 2323145"/>
              <a:gd name="connsiteX36" fmla="*/ 8743257 w 11269336"/>
              <a:gd name="connsiteY36" fmla="*/ 904723 h 2323145"/>
              <a:gd name="connsiteX37" fmla="*/ 8721366 w 11269336"/>
              <a:gd name="connsiteY37" fmla="*/ 904711 h 2323145"/>
              <a:gd name="connsiteX38" fmla="*/ 8678353 w 11269336"/>
              <a:gd name="connsiteY38" fmla="*/ 926318 h 2323145"/>
              <a:gd name="connsiteX39" fmla="*/ 8636849 w 11269336"/>
              <a:gd name="connsiteY39" fmla="*/ 937900 h 2323145"/>
              <a:gd name="connsiteX40" fmla="*/ 8620213 w 11269336"/>
              <a:gd name="connsiteY40" fmla="*/ 943068 h 2323145"/>
              <a:gd name="connsiteX41" fmla="*/ 8612581 w 11269336"/>
              <a:gd name="connsiteY41" fmla="*/ 952695 h 2323145"/>
              <a:gd name="connsiteX42" fmla="*/ 8589038 w 11269336"/>
              <a:gd name="connsiteY42" fmla="*/ 963892 h 2323145"/>
              <a:gd name="connsiteX43" fmla="*/ 8579950 w 11269336"/>
              <a:gd name="connsiteY43" fmla="*/ 960899 h 2323145"/>
              <a:gd name="connsiteX44" fmla="*/ 8579319 w 11269336"/>
              <a:gd name="connsiteY44" fmla="*/ 965630 h 2323145"/>
              <a:gd name="connsiteX45" fmla="*/ 8547429 w 11269336"/>
              <a:gd name="connsiteY45" fmla="*/ 984506 h 2323145"/>
              <a:gd name="connsiteX46" fmla="*/ 8478704 w 11269336"/>
              <a:gd name="connsiteY46" fmla="*/ 1025490 h 2323145"/>
              <a:gd name="connsiteX47" fmla="*/ 8461421 w 11269336"/>
              <a:gd name="connsiteY47" fmla="*/ 1035512 h 2323145"/>
              <a:gd name="connsiteX48" fmla="*/ 8445003 w 11269336"/>
              <a:gd name="connsiteY48" fmla="*/ 1036851 h 2323145"/>
              <a:gd name="connsiteX49" fmla="*/ 8357350 w 11269336"/>
              <a:gd name="connsiteY49" fmla="*/ 1060213 h 2323145"/>
              <a:gd name="connsiteX50" fmla="*/ 8335565 w 11269336"/>
              <a:gd name="connsiteY50" fmla="*/ 1061151 h 2323145"/>
              <a:gd name="connsiteX51" fmla="*/ 8325267 w 11269336"/>
              <a:gd name="connsiteY51" fmla="*/ 1055919 h 2323145"/>
              <a:gd name="connsiteX52" fmla="*/ 8293586 w 11269336"/>
              <a:gd name="connsiteY52" fmla="*/ 1076144 h 2323145"/>
              <a:gd name="connsiteX53" fmla="*/ 8242405 w 11269336"/>
              <a:gd name="connsiteY53" fmla="*/ 1095960 h 2323145"/>
              <a:gd name="connsiteX54" fmla="*/ 8197391 w 11269336"/>
              <a:gd name="connsiteY54" fmla="*/ 1107746 h 2323145"/>
              <a:gd name="connsiteX55" fmla="*/ 8081474 w 11269336"/>
              <a:gd name="connsiteY55" fmla="*/ 1130125 h 2323145"/>
              <a:gd name="connsiteX56" fmla="*/ 8053585 w 11269336"/>
              <a:gd name="connsiteY56" fmla="*/ 1129169 h 2323145"/>
              <a:gd name="connsiteX57" fmla="*/ 8038422 w 11269336"/>
              <a:gd name="connsiteY57" fmla="*/ 1119092 h 2323145"/>
              <a:gd name="connsiteX58" fmla="*/ 8029450 w 11269336"/>
              <a:gd name="connsiteY58" fmla="*/ 1125592 h 2323145"/>
              <a:gd name="connsiteX59" fmla="*/ 7959552 w 11269336"/>
              <a:gd name="connsiteY59" fmla="*/ 1140188 h 2323145"/>
              <a:gd name="connsiteX60" fmla="*/ 7914188 w 11269336"/>
              <a:gd name="connsiteY60" fmla="*/ 1150862 h 2323145"/>
              <a:gd name="connsiteX61" fmla="*/ 7914918 w 11269336"/>
              <a:gd name="connsiteY61" fmla="*/ 1168758 h 2323145"/>
              <a:gd name="connsiteX62" fmla="*/ 7875510 w 11269336"/>
              <a:gd name="connsiteY62" fmla="*/ 1183153 h 2323145"/>
              <a:gd name="connsiteX63" fmla="*/ 7829932 w 11269336"/>
              <a:gd name="connsiteY63" fmla="*/ 1180782 h 2323145"/>
              <a:gd name="connsiteX64" fmla="*/ 7779182 w 11269336"/>
              <a:gd name="connsiteY64" fmla="*/ 1192665 h 2323145"/>
              <a:gd name="connsiteX65" fmla="*/ 7748774 w 11269336"/>
              <a:gd name="connsiteY65" fmla="*/ 1199586 h 2323145"/>
              <a:gd name="connsiteX66" fmla="*/ 7671846 w 11269336"/>
              <a:gd name="connsiteY66" fmla="*/ 1231966 h 2323145"/>
              <a:gd name="connsiteX67" fmla="*/ 7554146 w 11269336"/>
              <a:gd name="connsiteY67" fmla="*/ 1319748 h 2323145"/>
              <a:gd name="connsiteX68" fmla="*/ 7515052 w 11269336"/>
              <a:gd name="connsiteY68" fmla="*/ 1336718 h 2323145"/>
              <a:gd name="connsiteX69" fmla="*/ 7507193 w 11269336"/>
              <a:gd name="connsiteY69" fmla="*/ 1334617 h 2323145"/>
              <a:gd name="connsiteX70" fmla="*/ 7461694 w 11269336"/>
              <a:gd name="connsiteY70" fmla="*/ 1375866 h 2323145"/>
              <a:gd name="connsiteX71" fmla="*/ 7377571 w 11269336"/>
              <a:gd name="connsiteY71" fmla="*/ 1400128 h 2323145"/>
              <a:gd name="connsiteX72" fmla="*/ 7311261 w 11269336"/>
              <a:gd name="connsiteY72" fmla="*/ 1412652 h 2323145"/>
              <a:gd name="connsiteX73" fmla="*/ 7275307 w 11269336"/>
              <a:gd name="connsiteY73" fmla="*/ 1422171 h 2323145"/>
              <a:gd name="connsiteX74" fmla="*/ 7247783 w 11269336"/>
              <a:gd name="connsiteY74" fmla="*/ 1426330 h 2323145"/>
              <a:gd name="connsiteX75" fmla="*/ 7185047 w 11269336"/>
              <a:gd name="connsiteY75" fmla="*/ 1451812 h 2323145"/>
              <a:gd name="connsiteX76" fmla="*/ 7084117 w 11269336"/>
              <a:gd name="connsiteY76" fmla="*/ 1500281 h 2323145"/>
              <a:gd name="connsiteX77" fmla="*/ 7062011 w 11269336"/>
              <a:gd name="connsiteY77" fmla="*/ 1509183 h 2323145"/>
              <a:gd name="connsiteX78" fmla="*/ 7040555 w 11269336"/>
              <a:gd name="connsiteY78" fmla="*/ 1511207 h 2323145"/>
              <a:gd name="connsiteX79" fmla="*/ 7033438 w 11269336"/>
              <a:gd name="connsiteY79" fmla="*/ 1506772 h 2323145"/>
              <a:gd name="connsiteX80" fmla="*/ 7020886 w 11269336"/>
              <a:gd name="connsiteY80" fmla="*/ 1510764 h 2323145"/>
              <a:gd name="connsiteX81" fmla="*/ 7017033 w 11269336"/>
              <a:gd name="connsiteY81" fmla="*/ 1510650 h 2323145"/>
              <a:gd name="connsiteX82" fmla="*/ 6995460 w 11269336"/>
              <a:gd name="connsiteY82" fmla="*/ 1511173 h 2323145"/>
              <a:gd name="connsiteX83" fmla="*/ 6962144 w 11269336"/>
              <a:gd name="connsiteY83" fmla="*/ 1541508 h 2323145"/>
              <a:gd name="connsiteX84" fmla="*/ 6910674 w 11269336"/>
              <a:gd name="connsiteY84" fmla="*/ 1554793 h 2323145"/>
              <a:gd name="connsiteX85" fmla="*/ 6732152 w 11269336"/>
              <a:gd name="connsiteY85" fmla="*/ 1642538 h 2323145"/>
              <a:gd name="connsiteX86" fmla="*/ 6694106 w 11269336"/>
              <a:gd name="connsiteY86" fmla="*/ 1632377 h 2323145"/>
              <a:gd name="connsiteX87" fmla="*/ 6617223 w 11269336"/>
              <a:gd name="connsiteY87" fmla="*/ 1659889 h 2323145"/>
              <a:gd name="connsiteX88" fmla="*/ 6521138 w 11269336"/>
              <a:gd name="connsiteY88" fmla="*/ 1744340 h 2323145"/>
              <a:gd name="connsiteX89" fmla="*/ 6380677 w 11269336"/>
              <a:gd name="connsiteY89" fmla="*/ 1796883 h 2323145"/>
              <a:gd name="connsiteX90" fmla="*/ 6374897 w 11269336"/>
              <a:gd name="connsiteY90" fmla="*/ 1809910 h 2323145"/>
              <a:gd name="connsiteX91" fmla="*/ 6364545 w 11269336"/>
              <a:gd name="connsiteY91" fmla="*/ 1820090 h 2323145"/>
              <a:gd name="connsiteX92" fmla="*/ 6362126 w 11269336"/>
              <a:gd name="connsiteY92" fmla="*/ 1819991 h 2323145"/>
              <a:gd name="connsiteX93" fmla="*/ 6346673 w 11269336"/>
              <a:gd name="connsiteY93" fmla="*/ 1827824 h 2323145"/>
              <a:gd name="connsiteX94" fmla="*/ 6345588 w 11269336"/>
              <a:gd name="connsiteY94" fmla="*/ 1832232 h 2323145"/>
              <a:gd name="connsiteX95" fmla="*/ 6335708 w 11269336"/>
              <a:gd name="connsiteY95" fmla="*/ 1838451 h 2323145"/>
              <a:gd name="connsiteX96" fmla="*/ 6318182 w 11269336"/>
              <a:gd name="connsiteY96" fmla="*/ 1852975 h 2323145"/>
              <a:gd name="connsiteX97" fmla="*/ 6313084 w 11269336"/>
              <a:gd name="connsiteY97" fmla="*/ 1853561 h 2323145"/>
              <a:gd name="connsiteX98" fmla="*/ 6283816 w 11269336"/>
              <a:gd name="connsiteY98" fmla="*/ 1872148 h 2323145"/>
              <a:gd name="connsiteX99" fmla="*/ 6282550 w 11269336"/>
              <a:gd name="connsiteY99" fmla="*/ 1871392 h 2323145"/>
              <a:gd name="connsiteX100" fmla="*/ 6270527 w 11269336"/>
              <a:gd name="connsiteY100" fmla="*/ 1872208 h 2323145"/>
              <a:gd name="connsiteX101" fmla="*/ 6249518 w 11269336"/>
              <a:gd name="connsiteY101" fmla="*/ 1876079 h 2323145"/>
              <a:gd name="connsiteX102" fmla="*/ 6190386 w 11269336"/>
              <a:gd name="connsiteY102" fmla="*/ 1872478 h 2323145"/>
              <a:gd name="connsiteX103" fmla="*/ 6159777 w 11269336"/>
              <a:gd name="connsiteY103" fmla="*/ 1891745 h 2323145"/>
              <a:gd name="connsiteX104" fmla="*/ 6153131 w 11269336"/>
              <a:gd name="connsiteY104" fmla="*/ 1895079 h 2323145"/>
              <a:gd name="connsiteX105" fmla="*/ 6152798 w 11269336"/>
              <a:gd name="connsiteY105" fmla="*/ 1894920 h 2323145"/>
              <a:gd name="connsiteX106" fmla="*/ 6145388 w 11269336"/>
              <a:gd name="connsiteY106" fmla="*/ 1897990 h 2323145"/>
              <a:gd name="connsiteX107" fmla="*/ 6141014 w 11269336"/>
              <a:gd name="connsiteY107" fmla="*/ 1901155 h 2323145"/>
              <a:gd name="connsiteX108" fmla="*/ 6128122 w 11269336"/>
              <a:gd name="connsiteY108" fmla="*/ 1907623 h 2323145"/>
              <a:gd name="connsiteX109" fmla="*/ 6122351 w 11269336"/>
              <a:gd name="connsiteY109" fmla="*/ 1908359 h 2323145"/>
              <a:gd name="connsiteX110" fmla="*/ 6064750 w 11269336"/>
              <a:gd name="connsiteY110" fmla="*/ 1896394 h 2323145"/>
              <a:gd name="connsiteX111" fmla="*/ 5964230 w 11269336"/>
              <a:gd name="connsiteY111" fmla="*/ 1910038 h 2323145"/>
              <a:gd name="connsiteX112" fmla="*/ 5865399 w 11269336"/>
              <a:gd name="connsiteY112" fmla="*/ 1926966 h 2323145"/>
              <a:gd name="connsiteX113" fmla="*/ 5829951 w 11269336"/>
              <a:gd name="connsiteY113" fmla="*/ 1934755 h 2323145"/>
              <a:gd name="connsiteX114" fmla="*/ 5765285 w 11269336"/>
              <a:gd name="connsiteY114" fmla="*/ 1941322 h 2323145"/>
              <a:gd name="connsiteX115" fmla="*/ 5734750 w 11269336"/>
              <a:gd name="connsiteY115" fmla="*/ 1939793 h 2323145"/>
              <a:gd name="connsiteX116" fmla="*/ 5733569 w 11269336"/>
              <a:gd name="connsiteY116" fmla="*/ 1940505 h 2323145"/>
              <a:gd name="connsiteX117" fmla="*/ 5730329 w 11269336"/>
              <a:gd name="connsiteY117" fmla="*/ 1937845 h 2323145"/>
              <a:gd name="connsiteX118" fmla="*/ 5724661 w 11269336"/>
              <a:gd name="connsiteY118" fmla="*/ 1937455 h 2323145"/>
              <a:gd name="connsiteX119" fmla="*/ 5710186 w 11269336"/>
              <a:gd name="connsiteY119" fmla="*/ 1941370 h 2323145"/>
              <a:gd name="connsiteX120" fmla="*/ 5704910 w 11269336"/>
              <a:gd name="connsiteY120" fmla="*/ 1943663 h 2323145"/>
              <a:gd name="connsiteX121" fmla="*/ 5696836 w 11269336"/>
              <a:gd name="connsiteY121" fmla="*/ 1945271 h 2323145"/>
              <a:gd name="connsiteX122" fmla="*/ 5696583 w 11269336"/>
              <a:gd name="connsiteY122" fmla="*/ 1945050 h 2323145"/>
              <a:gd name="connsiteX123" fmla="*/ 5689123 w 11269336"/>
              <a:gd name="connsiteY123" fmla="*/ 1947067 h 2323145"/>
              <a:gd name="connsiteX124" fmla="*/ 5653291 w 11269336"/>
              <a:gd name="connsiteY124" fmla="*/ 1960245 h 2323145"/>
              <a:gd name="connsiteX125" fmla="*/ 5599385 w 11269336"/>
              <a:gd name="connsiteY125" fmla="*/ 1945198 h 2323145"/>
              <a:gd name="connsiteX126" fmla="*/ 5578300 w 11269336"/>
              <a:gd name="connsiteY126" fmla="*/ 1944963 h 2323145"/>
              <a:gd name="connsiteX127" fmla="*/ 5566758 w 11269336"/>
              <a:gd name="connsiteY127" fmla="*/ 1943441 h 2323145"/>
              <a:gd name="connsiteX128" fmla="*/ 5565857 w 11269336"/>
              <a:gd name="connsiteY128" fmla="*/ 1942445 h 2323145"/>
              <a:gd name="connsiteX129" fmla="*/ 5531534 w 11269336"/>
              <a:gd name="connsiteY129" fmla="*/ 1955208 h 2323145"/>
              <a:gd name="connsiteX130" fmla="*/ 5526552 w 11269336"/>
              <a:gd name="connsiteY130" fmla="*/ 1954799 h 2323145"/>
              <a:gd name="connsiteX131" fmla="*/ 5504723 w 11269336"/>
              <a:gd name="connsiteY131" fmla="*/ 1965811 h 2323145"/>
              <a:gd name="connsiteX132" fmla="*/ 5493156 w 11269336"/>
              <a:gd name="connsiteY132" fmla="*/ 1970063 h 2323145"/>
              <a:gd name="connsiteX133" fmla="*/ 5490486 w 11269336"/>
              <a:gd name="connsiteY133" fmla="*/ 1974227 h 2323145"/>
              <a:gd name="connsiteX134" fmla="*/ 5473107 w 11269336"/>
              <a:gd name="connsiteY134" fmla="*/ 1979001 h 2323145"/>
              <a:gd name="connsiteX135" fmla="*/ 5470885 w 11269336"/>
              <a:gd name="connsiteY135" fmla="*/ 1978432 h 2323145"/>
              <a:gd name="connsiteX136" fmla="*/ 5457393 w 11269336"/>
              <a:gd name="connsiteY136" fmla="*/ 1986525 h 2323145"/>
              <a:gd name="connsiteX137" fmla="*/ 5447102 w 11269336"/>
              <a:gd name="connsiteY137" fmla="*/ 1998329 h 2323145"/>
              <a:gd name="connsiteX138" fmla="*/ 5159151 w 11269336"/>
              <a:gd name="connsiteY138" fmla="*/ 2029640 h 2323145"/>
              <a:gd name="connsiteX139" fmla="*/ 5041688 w 11269336"/>
              <a:gd name="connsiteY139" fmla="*/ 2022334 h 2323145"/>
              <a:gd name="connsiteX140" fmla="*/ 4860988 w 11269336"/>
              <a:gd name="connsiteY140" fmla="*/ 2135698 h 2323145"/>
              <a:gd name="connsiteX141" fmla="*/ 4807902 w 11269336"/>
              <a:gd name="connsiteY141" fmla="*/ 2138894 h 2323145"/>
              <a:gd name="connsiteX142" fmla="*/ 4765388 w 11269336"/>
              <a:gd name="connsiteY142" fmla="*/ 2162525 h 2323145"/>
              <a:gd name="connsiteX143" fmla="*/ 4745033 w 11269336"/>
              <a:gd name="connsiteY143" fmla="*/ 2158859 h 2323145"/>
              <a:gd name="connsiteX144" fmla="*/ 4741475 w 11269336"/>
              <a:gd name="connsiteY144" fmla="*/ 2157998 h 2323145"/>
              <a:gd name="connsiteX145" fmla="*/ 4728247 w 11269336"/>
              <a:gd name="connsiteY145" fmla="*/ 2159526 h 2323145"/>
              <a:gd name="connsiteX146" fmla="*/ 4723263 w 11269336"/>
              <a:gd name="connsiteY146" fmla="*/ 2153742 h 2323145"/>
              <a:gd name="connsiteX147" fmla="*/ 4702453 w 11269336"/>
              <a:gd name="connsiteY147" fmla="*/ 2151586 h 2323145"/>
              <a:gd name="connsiteX148" fmla="*/ 4678455 w 11269336"/>
              <a:gd name="connsiteY148" fmla="*/ 2156131 h 2323145"/>
              <a:gd name="connsiteX149" fmla="*/ 4593061 w 11269336"/>
              <a:gd name="connsiteY149" fmla="*/ 2171597 h 2323145"/>
              <a:gd name="connsiteX150" fmla="*/ 4579902 w 11269336"/>
              <a:gd name="connsiteY150" fmla="*/ 2177927 h 2323145"/>
              <a:gd name="connsiteX151" fmla="*/ 4533444 w 11269336"/>
              <a:gd name="connsiteY151" fmla="*/ 2181200 h 2323145"/>
              <a:gd name="connsiteX152" fmla="*/ 4492832 w 11269336"/>
              <a:gd name="connsiteY152" fmla="*/ 2188033 h 2323145"/>
              <a:gd name="connsiteX153" fmla="*/ 4467257 w 11269336"/>
              <a:gd name="connsiteY153" fmla="*/ 2196121 h 2323145"/>
              <a:gd name="connsiteX154" fmla="*/ 4459937 w 11269336"/>
              <a:gd name="connsiteY154" fmla="*/ 2195182 h 2323145"/>
              <a:gd name="connsiteX155" fmla="*/ 4433312 w 11269336"/>
              <a:gd name="connsiteY155" fmla="*/ 2199004 h 2323145"/>
              <a:gd name="connsiteX156" fmla="*/ 4420601 w 11269336"/>
              <a:gd name="connsiteY156" fmla="*/ 2205158 h 2323145"/>
              <a:gd name="connsiteX157" fmla="*/ 4405765 w 11269336"/>
              <a:gd name="connsiteY157" fmla="*/ 2199902 h 2323145"/>
              <a:gd name="connsiteX158" fmla="*/ 4401354 w 11269336"/>
              <a:gd name="connsiteY158" fmla="*/ 2194745 h 2323145"/>
              <a:gd name="connsiteX159" fmla="*/ 4383151 w 11269336"/>
              <a:gd name="connsiteY159" fmla="*/ 2201140 h 2323145"/>
              <a:gd name="connsiteX160" fmla="*/ 4366646 w 11269336"/>
              <a:gd name="connsiteY160" fmla="*/ 2198564 h 2323145"/>
              <a:gd name="connsiteX161" fmla="*/ 4354009 w 11269336"/>
              <a:gd name="connsiteY161" fmla="*/ 2204984 h 2323145"/>
              <a:gd name="connsiteX162" fmla="*/ 4348284 w 11269336"/>
              <a:gd name="connsiteY162" fmla="*/ 2205270 h 2323145"/>
              <a:gd name="connsiteX163" fmla="*/ 4333906 w 11269336"/>
              <a:gd name="connsiteY163" fmla="*/ 2205251 h 2323145"/>
              <a:gd name="connsiteX164" fmla="*/ 4308819 w 11269336"/>
              <a:gd name="connsiteY164" fmla="*/ 2203822 h 2323145"/>
              <a:gd name="connsiteX165" fmla="*/ 4301210 w 11269336"/>
              <a:gd name="connsiteY165" fmla="*/ 2204456 h 2323145"/>
              <a:gd name="connsiteX166" fmla="*/ 4283095 w 11269336"/>
              <a:gd name="connsiteY166" fmla="*/ 2198177 h 2323145"/>
              <a:gd name="connsiteX167" fmla="*/ 4250119 w 11269336"/>
              <a:gd name="connsiteY167" fmla="*/ 2196342 h 2323145"/>
              <a:gd name="connsiteX168" fmla="*/ 4189203 w 11269336"/>
              <a:gd name="connsiteY168" fmla="*/ 2178994 h 2323145"/>
              <a:gd name="connsiteX169" fmla="*/ 4154035 w 11269336"/>
              <a:gd name="connsiteY169" fmla="*/ 2171950 h 2323145"/>
              <a:gd name="connsiteX170" fmla="*/ 4129569 w 11269336"/>
              <a:gd name="connsiteY170" fmla="*/ 2163850 h 2323145"/>
              <a:gd name="connsiteX171" fmla="*/ 4061250 w 11269336"/>
              <a:gd name="connsiteY171" fmla="*/ 2159236 h 2323145"/>
              <a:gd name="connsiteX172" fmla="*/ 3945480 w 11269336"/>
              <a:gd name="connsiteY172" fmla="*/ 2158279 h 2323145"/>
              <a:gd name="connsiteX173" fmla="*/ 3921468 w 11269336"/>
              <a:gd name="connsiteY173" fmla="*/ 2156588 h 2323145"/>
              <a:gd name="connsiteX174" fmla="*/ 3903348 w 11269336"/>
              <a:gd name="connsiteY174" fmla="*/ 2149220 h 2323145"/>
              <a:gd name="connsiteX175" fmla="*/ 3901342 w 11269336"/>
              <a:gd name="connsiteY175" fmla="*/ 2142355 h 2323145"/>
              <a:gd name="connsiteX176" fmla="*/ 3888539 w 11269336"/>
              <a:gd name="connsiteY176" fmla="*/ 2140476 h 2323145"/>
              <a:gd name="connsiteX177" fmla="*/ 3885662 w 11269336"/>
              <a:gd name="connsiteY177" fmla="*/ 2138740 h 2323145"/>
              <a:gd name="connsiteX178" fmla="*/ 3868627 w 11269336"/>
              <a:gd name="connsiteY178" fmla="*/ 2130023 h 2323145"/>
              <a:gd name="connsiteX179" fmla="*/ 3819177 w 11269336"/>
              <a:gd name="connsiteY179" fmla="*/ 2142111 h 2323145"/>
              <a:gd name="connsiteX180" fmla="*/ 3769100 w 11269336"/>
              <a:gd name="connsiteY180" fmla="*/ 2131731 h 2323145"/>
              <a:gd name="connsiteX181" fmla="*/ 3562752 w 11269336"/>
              <a:gd name="connsiteY181" fmla="*/ 2131785 h 2323145"/>
              <a:gd name="connsiteX182" fmla="*/ 3541402 w 11269336"/>
              <a:gd name="connsiteY182" fmla="*/ 2106821 h 2323145"/>
              <a:gd name="connsiteX183" fmla="*/ 3365341 w 11269336"/>
              <a:gd name="connsiteY183" fmla="*/ 2077638 h 2323145"/>
              <a:gd name="connsiteX184" fmla="*/ 3170922 w 11269336"/>
              <a:gd name="connsiteY184" fmla="*/ 2115957 h 2323145"/>
              <a:gd name="connsiteX185" fmla="*/ 3156256 w 11269336"/>
              <a:gd name="connsiteY185" fmla="*/ 2124773 h 2323145"/>
              <a:gd name="connsiteX186" fmla="*/ 3140298 w 11269336"/>
              <a:gd name="connsiteY186" fmla="*/ 2129182 h 2323145"/>
              <a:gd name="connsiteX187" fmla="*/ 3138514 w 11269336"/>
              <a:gd name="connsiteY187" fmla="*/ 2128069 h 2323145"/>
              <a:gd name="connsiteX188" fmla="*/ 3120467 w 11269336"/>
              <a:gd name="connsiteY188" fmla="*/ 2128281 h 2323145"/>
              <a:gd name="connsiteX189" fmla="*/ 3116175 w 11269336"/>
              <a:gd name="connsiteY189" fmla="*/ 2131633 h 2323145"/>
              <a:gd name="connsiteX190" fmla="*/ 3103685 w 11269336"/>
              <a:gd name="connsiteY190" fmla="*/ 2132814 h 2323145"/>
              <a:gd name="connsiteX191" fmla="*/ 3078794 w 11269336"/>
              <a:gd name="connsiteY191" fmla="*/ 2137935 h 2323145"/>
              <a:gd name="connsiteX192" fmla="*/ 3074407 w 11269336"/>
              <a:gd name="connsiteY192" fmla="*/ 2136274 h 2323145"/>
              <a:gd name="connsiteX193" fmla="*/ 3037285 w 11269336"/>
              <a:gd name="connsiteY193" fmla="*/ 2139919 h 2323145"/>
              <a:gd name="connsiteX194" fmla="*/ 3036901 w 11269336"/>
              <a:gd name="connsiteY194" fmla="*/ 2138726 h 2323145"/>
              <a:gd name="connsiteX195" fmla="*/ 3026996 w 11269336"/>
              <a:gd name="connsiteY195" fmla="*/ 2134322 h 2323145"/>
              <a:gd name="connsiteX196" fmla="*/ 3007772 w 11269336"/>
              <a:gd name="connsiteY196" fmla="*/ 2128742 h 2323145"/>
              <a:gd name="connsiteX197" fmla="*/ 2965030 w 11269336"/>
              <a:gd name="connsiteY197" fmla="*/ 2100494 h 2323145"/>
              <a:gd name="connsiteX198" fmla="*/ 2926342 w 11269336"/>
              <a:gd name="connsiteY198" fmla="*/ 2104155 h 2323145"/>
              <a:gd name="connsiteX199" fmla="*/ 2918608 w 11269336"/>
              <a:gd name="connsiteY199" fmla="*/ 2104215 h 2323145"/>
              <a:gd name="connsiteX200" fmla="*/ 2918475 w 11269336"/>
              <a:gd name="connsiteY200" fmla="*/ 2103937 h 2323145"/>
              <a:gd name="connsiteX201" fmla="*/ 2910360 w 11269336"/>
              <a:gd name="connsiteY201" fmla="*/ 2103444 h 2323145"/>
              <a:gd name="connsiteX202" fmla="*/ 2904507 w 11269336"/>
              <a:gd name="connsiteY202" fmla="*/ 2104326 h 2323145"/>
              <a:gd name="connsiteX203" fmla="*/ 2889503 w 11269336"/>
              <a:gd name="connsiteY203" fmla="*/ 2104443 h 2323145"/>
              <a:gd name="connsiteX204" fmla="*/ 2884480 w 11269336"/>
              <a:gd name="connsiteY204" fmla="*/ 2102626 h 2323145"/>
              <a:gd name="connsiteX205" fmla="*/ 2882689 w 11269336"/>
              <a:gd name="connsiteY205" fmla="*/ 2099228 h 2323145"/>
              <a:gd name="connsiteX206" fmla="*/ 2881291 w 11269336"/>
              <a:gd name="connsiteY206" fmla="*/ 2099618 h 2323145"/>
              <a:gd name="connsiteX207" fmla="*/ 2853979 w 11269336"/>
              <a:gd name="connsiteY207" fmla="*/ 2090388 h 2323145"/>
              <a:gd name="connsiteX208" fmla="*/ 2791790 w 11269336"/>
              <a:gd name="connsiteY208" fmla="*/ 2080332 h 2323145"/>
              <a:gd name="connsiteX209" fmla="*/ 2755844 w 11269336"/>
              <a:gd name="connsiteY209" fmla="*/ 2078874 h 2323145"/>
              <a:gd name="connsiteX210" fmla="*/ 2657742 w 11269336"/>
              <a:gd name="connsiteY210" fmla="*/ 2070179 h 2323145"/>
              <a:gd name="connsiteX211" fmla="*/ 2559549 w 11269336"/>
              <a:gd name="connsiteY211" fmla="*/ 2057873 h 2323145"/>
              <a:gd name="connsiteX212" fmla="*/ 2512054 w 11269336"/>
              <a:gd name="connsiteY212" fmla="*/ 2031671 h 2323145"/>
              <a:gd name="connsiteX213" fmla="*/ 2506437 w 11269336"/>
              <a:gd name="connsiteY213" fmla="*/ 2030918 h 2323145"/>
              <a:gd name="connsiteX214" fmla="*/ 2491752 w 11269336"/>
              <a:gd name="connsiteY214" fmla="*/ 2033906 h 2323145"/>
              <a:gd name="connsiteX215" fmla="*/ 2486338 w 11269336"/>
              <a:gd name="connsiteY215" fmla="*/ 2035862 h 2323145"/>
              <a:gd name="connsiteX216" fmla="*/ 2478186 w 11269336"/>
              <a:gd name="connsiteY216" fmla="*/ 2036953 h 2323145"/>
              <a:gd name="connsiteX217" fmla="*/ 2477950 w 11269336"/>
              <a:gd name="connsiteY217" fmla="*/ 2036715 h 2323145"/>
              <a:gd name="connsiteX218" fmla="*/ 2470381 w 11269336"/>
              <a:gd name="connsiteY218" fmla="*/ 2038256 h 2323145"/>
              <a:gd name="connsiteX219" fmla="*/ 2433781 w 11269336"/>
              <a:gd name="connsiteY219" fmla="*/ 2049140 h 2323145"/>
              <a:gd name="connsiteX220" fmla="*/ 2381172 w 11269336"/>
              <a:gd name="connsiteY220" fmla="*/ 2030645 h 2323145"/>
              <a:gd name="connsiteX221" fmla="*/ 2360198 w 11269336"/>
              <a:gd name="connsiteY221" fmla="*/ 2029059 h 2323145"/>
              <a:gd name="connsiteX222" fmla="*/ 2348815 w 11269336"/>
              <a:gd name="connsiteY222" fmla="*/ 2026798 h 2323145"/>
              <a:gd name="connsiteX223" fmla="*/ 2347988 w 11269336"/>
              <a:gd name="connsiteY223" fmla="*/ 2025745 h 2323145"/>
              <a:gd name="connsiteX224" fmla="*/ 2312920 w 11269336"/>
              <a:gd name="connsiteY224" fmla="*/ 2036311 h 2323145"/>
              <a:gd name="connsiteX225" fmla="*/ 2307986 w 11269336"/>
              <a:gd name="connsiteY225" fmla="*/ 2035583 h 2323145"/>
              <a:gd name="connsiteX226" fmla="*/ 2285481 w 11269336"/>
              <a:gd name="connsiteY226" fmla="*/ 2045197 h 2323145"/>
              <a:gd name="connsiteX227" fmla="*/ 2273666 w 11269336"/>
              <a:gd name="connsiteY227" fmla="*/ 2048710 h 2323145"/>
              <a:gd name="connsiteX228" fmla="*/ 2270719 w 11269336"/>
              <a:gd name="connsiteY228" fmla="*/ 2052702 h 2323145"/>
              <a:gd name="connsiteX229" fmla="*/ 2253080 w 11269336"/>
              <a:gd name="connsiteY229" fmla="*/ 2056363 h 2323145"/>
              <a:gd name="connsiteX230" fmla="*/ 2250906 w 11269336"/>
              <a:gd name="connsiteY230" fmla="*/ 2055654 h 2323145"/>
              <a:gd name="connsiteX231" fmla="*/ 2236905 w 11269336"/>
              <a:gd name="connsiteY231" fmla="*/ 2062882 h 2323145"/>
              <a:gd name="connsiteX232" fmla="*/ 2225830 w 11269336"/>
              <a:gd name="connsiteY232" fmla="*/ 2074027 h 2323145"/>
              <a:gd name="connsiteX233" fmla="*/ 2073776 w 11269336"/>
              <a:gd name="connsiteY233" fmla="*/ 2089244 h 2323145"/>
              <a:gd name="connsiteX234" fmla="*/ 1948256 w 11269336"/>
              <a:gd name="connsiteY234" fmla="*/ 2146616 h 2323145"/>
              <a:gd name="connsiteX235" fmla="*/ 1865582 w 11269336"/>
              <a:gd name="connsiteY235" fmla="*/ 2153738 h 2323145"/>
              <a:gd name="connsiteX236" fmla="*/ 1835210 w 11269336"/>
              <a:gd name="connsiteY236" fmla="*/ 2134244 h 2323145"/>
              <a:gd name="connsiteX237" fmla="*/ 1632661 w 11269336"/>
              <a:gd name="connsiteY237" fmla="*/ 2173882 h 2323145"/>
              <a:gd name="connsiteX238" fmla="*/ 1579590 w 11269336"/>
              <a:gd name="connsiteY238" fmla="*/ 2173680 h 2323145"/>
              <a:gd name="connsiteX239" fmla="*/ 1535601 w 11269336"/>
              <a:gd name="connsiteY239" fmla="*/ 2194590 h 2323145"/>
              <a:gd name="connsiteX240" fmla="*/ 1515594 w 11269336"/>
              <a:gd name="connsiteY240" fmla="*/ 2189622 h 2323145"/>
              <a:gd name="connsiteX241" fmla="*/ 1512113 w 11269336"/>
              <a:gd name="connsiteY241" fmla="*/ 2188534 h 2323145"/>
              <a:gd name="connsiteX242" fmla="*/ 1498838 w 11269336"/>
              <a:gd name="connsiteY242" fmla="*/ 2189213 h 2323145"/>
              <a:gd name="connsiteX243" fmla="*/ 1494279 w 11269336"/>
              <a:gd name="connsiteY243" fmla="*/ 2183112 h 2323145"/>
              <a:gd name="connsiteX244" fmla="*/ 1473714 w 11269336"/>
              <a:gd name="connsiteY244" fmla="*/ 2179625 h 2323145"/>
              <a:gd name="connsiteX245" fmla="*/ 1449503 w 11269336"/>
              <a:gd name="connsiteY245" fmla="*/ 2182633 h 2323145"/>
              <a:gd name="connsiteX246" fmla="*/ 1266687 w 11269336"/>
              <a:gd name="connsiteY246" fmla="*/ 2212688 h 2323145"/>
              <a:gd name="connsiteX247" fmla="*/ 1239614 w 11269336"/>
              <a:gd name="connsiteY247" fmla="*/ 2209727 h 2323145"/>
              <a:gd name="connsiteX248" fmla="*/ 1202436 w 11269336"/>
              <a:gd name="connsiteY248" fmla="*/ 2209817 h 2323145"/>
              <a:gd name="connsiteX249" fmla="*/ 1136097 w 11269336"/>
              <a:gd name="connsiteY249" fmla="*/ 2205112 h 2323145"/>
              <a:gd name="connsiteX250" fmla="*/ 988232 w 11269336"/>
              <a:gd name="connsiteY250" fmla="*/ 2235635 h 2323145"/>
              <a:gd name="connsiteX251" fmla="*/ 981959 w 11269336"/>
              <a:gd name="connsiteY251" fmla="*/ 2231607 h 2323145"/>
              <a:gd name="connsiteX252" fmla="*/ 938600 w 11269336"/>
              <a:gd name="connsiteY252" fmla="*/ 2238113 h 2323145"/>
              <a:gd name="connsiteX253" fmla="*/ 791788 w 11269336"/>
              <a:gd name="connsiteY253" fmla="*/ 2293224 h 2323145"/>
              <a:gd name="connsiteX254" fmla="*/ 706914 w 11269336"/>
              <a:gd name="connsiteY254" fmla="*/ 2305046 h 2323145"/>
              <a:gd name="connsiteX255" fmla="*/ 675971 w 11269336"/>
              <a:gd name="connsiteY255" fmla="*/ 2304030 h 2323145"/>
              <a:gd name="connsiteX256" fmla="*/ 624180 w 11269336"/>
              <a:gd name="connsiteY256" fmla="*/ 2302650 h 2323145"/>
              <a:gd name="connsiteX257" fmla="*/ 583453 w 11269336"/>
              <a:gd name="connsiteY257" fmla="*/ 2288788 h 2323145"/>
              <a:gd name="connsiteX258" fmla="*/ 540946 w 11269336"/>
              <a:gd name="connsiteY258" fmla="*/ 2292721 h 2323145"/>
              <a:gd name="connsiteX259" fmla="*/ 533680 w 11269336"/>
              <a:gd name="connsiteY259" fmla="*/ 2310233 h 2323145"/>
              <a:gd name="connsiteX260" fmla="*/ 487366 w 11269336"/>
              <a:gd name="connsiteY260" fmla="*/ 2309053 h 2323145"/>
              <a:gd name="connsiteX261" fmla="*/ 416820 w 11269336"/>
              <a:gd name="connsiteY261" fmla="*/ 2305443 h 2323145"/>
              <a:gd name="connsiteX262" fmla="*/ 376805 w 11269336"/>
              <a:gd name="connsiteY262" fmla="*/ 2307647 h 2323145"/>
              <a:gd name="connsiteX263" fmla="*/ 266777 w 11269336"/>
              <a:gd name="connsiteY263" fmla="*/ 2309012 h 2323145"/>
              <a:gd name="connsiteX264" fmla="*/ 156013 w 11269336"/>
              <a:gd name="connsiteY264" fmla="*/ 2306832 h 2323145"/>
              <a:gd name="connsiteX265" fmla="*/ 87258 w 11269336"/>
              <a:gd name="connsiteY265" fmla="*/ 2285511 h 2323145"/>
              <a:gd name="connsiteX266" fmla="*/ 23798 w 11269336"/>
              <a:gd name="connsiteY266" fmla="*/ 2281822 h 2323145"/>
              <a:gd name="connsiteX267" fmla="*/ 0 w 11269336"/>
              <a:gd name="connsiteY267" fmla="*/ 2285369 h 2323145"/>
              <a:gd name="connsiteX268" fmla="*/ 0 w 11269336"/>
              <a:gd name="connsiteY26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561831 w 11269336"/>
              <a:gd name="connsiteY19" fmla="*/ 547649 h 2323145"/>
              <a:gd name="connsiteX20" fmla="*/ 9380600 w 11269336"/>
              <a:gd name="connsiteY20" fmla="*/ 549821 h 2323145"/>
              <a:gd name="connsiteX21" fmla="*/ 9139429 w 11269336"/>
              <a:gd name="connsiteY21" fmla="*/ 696446 h 2323145"/>
              <a:gd name="connsiteX22" fmla="*/ 9114263 w 11269336"/>
              <a:gd name="connsiteY22" fmla="*/ 709213 h 2323145"/>
              <a:gd name="connsiteX23" fmla="*/ 9028928 w 11269336"/>
              <a:gd name="connsiteY23" fmla="*/ 745350 h 2323145"/>
              <a:gd name="connsiteX24" fmla="*/ 8977138 w 11269336"/>
              <a:gd name="connsiteY24" fmla="*/ 774970 h 2323145"/>
              <a:gd name="connsiteX25" fmla="*/ 8947030 w 11269336"/>
              <a:gd name="connsiteY25" fmla="*/ 814934 h 2323145"/>
              <a:gd name="connsiteX26" fmla="*/ 8914746 w 11269336"/>
              <a:gd name="connsiteY26" fmla="*/ 826428 h 2323145"/>
              <a:gd name="connsiteX27" fmla="*/ 8917778 w 11269336"/>
              <a:gd name="connsiteY27" fmla="*/ 835198 h 2323145"/>
              <a:gd name="connsiteX28" fmla="*/ 8905560 w 11269336"/>
              <a:gd name="connsiteY28" fmla="*/ 838358 h 2323145"/>
              <a:gd name="connsiteX29" fmla="*/ 8897564 w 11269336"/>
              <a:gd name="connsiteY29" fmla="*/ 834287 h 2323145"/>
              <a:gd name="connsiteX30" fmla="*/ 8878040 w 11269336"/>
              <a:gd name="connsiteY30" fmla="*/ 844150 h 2323145"/>
              <a:gd name="connsiteX31" fmla="*/ 8882654 w 11269336"/>
              <a:gd name="connsiteY31" fmla="*/ 892768 h 2323145"/>
              <a:gd name="connsiteX32" fmla="*/ 8795998 w 11269336"/>
              <a:gd name="connsiteY32" fmla="*/ 863337 h 2323145"/>
              <a:gd name="connsiteX33" fmla="*/ 8776970 w 11269336"/>
              <a:gd name="connsiteY33" fmla="*/ 885177 h 2323145"/>
              <a:gd name="connsiteX34" fmla="*/ 8755719 w 11269336"/>
              <a:gd name="connsiteY34" fmla="*/ 889754 h 2323145"/>
              <a:gd name="connsiteX35" fmla="*/ 8743257 w 11269336"/>
              <a:gd name="connsiteY35" fmla="*/ 904723 h 2323145"/>
              <a:gd name="connsiteX36" fmla="*/ 8721366 w 11269336"/>
              <a:gd name="connsiteY36" fmla="*/ 904711 h 2323145"/>
              <a:gd name="connsiteX37" fmla="*/ 8678353 w 11269336"/>
              <a:gd name="connsiteY37" fmla="*/ 926318 h 2323145"/>
              <a:gd name="connsiteX38" fmla="*/ 8636849 w 11269336"/>
              <a:gd name="connsiteY38" fmla="*/ 937900 h 2323145"/>
              <a:gd name="connsiteX39" fmla="*/ 8620213 w 11269336"/>
              <a:gd name="connsiteY39" fmla="*/ 943068 h 2323145"/>
              <a:gd name="connsiteX40" fmla="*/ 8612581 w 11269336"/>
              <a:gd name="connsiteY40" fmla="*/ 952695 h 2323145"/>
              <a:gd name="connsiteX41" fmla="*/ 8589038 w 11269336"/>
              <a:gd name="connsiteY41" fmla="*/ 963892 h 2323145"/>
              <a:gd name="connsiteX42" fmla="*/ 8579950 w 11269336"/>
              <a:gd name="connsiteY42" fmla="*/ 960899 h 2323145"/>
              <a:gd name="connsiteX43" fmla="*/ 8579319 w 11269336"/>
              <a:gd name="connsiteY43" fmla="*/ 965630 h 2323145"/>
              <a:gd name="connsiteX44" fmla="*/ 8547429 w 11269336"/>
              <a:gd name="connsiteY44" fmla="*/ 984506 h 2323145"/>
              <a:gd name="connsiteX45" fmla="*/ 8478704 w 11269336"/>
              <a:gd name="connsiteY45" fmla="*/ 1025490 h 2323145"/>
              <a:gd name="connsiteX46" fmla="*/ 8461421 w 11269336"/>
              <a:gd name="connsiteY46" fmla="*/ 1035512 h 2323145"/>
              <a:gd name="connsiteX47" fmla="*/ 8445003 w 11269336"/>
              <a:gd name="connsiteY47" fmla="*/ 1036851 h 2323145"/>
              <a:gd name="connsiteX48" fmla="*/ 8357350 w 11269336"/>
              <a:gd name="connsiteY48" fmla="*/ 1060213 h 2323145"/>
              <a:gd name="connsiteX49" fmla="*/ 8335565 w 11269336"/>
              <a:gd name="connsiteY49" fmla="*/ 1061151 h 2323145"/>
              <a:gd name="connsiteX50" fmla="*/ 8325267 w 11269336"/>
              <a:gd name="connsiteY50" fmla="*/ 1055919 h 2323145"/>
              <a:gd name="connsiteX51" fmla="*/ 8293586 w 11269336"/>
              <a:gd name="connsiteY51" fmla="*/ 1076144 h 2323145"/>
              <a:gd name="connsiteX52" fmla="*/ 8242405 w 11269336"/>
              <a:gd name="connsiteY52" fmla="*/ 1095960 h 2323145"/>
              <a:gd name="connsiteX53" fmla="*/ 8197391 w 11269336"/>
              <a:gd name="connsiteY53" fmla="*/ 1107746 h 2323145"/>
              <a:gd name="connsiteX54" fmla="*/ 8081474 w 11269336"/>
              <a:gd name="connsiteY54" fmla="*/ 1130125 h 2323145"/>
              <a:gd name="connsiteX55" fmla="*/ 8053585 w 11269336"/>
              <a:gd name="connsiteY55" fmla="*/ 1129169 h 2323145"/>
              <a:gd name="connsiteX56" fmla="*/ 8038422 w 11269336"/>
              <a:gd name="connsiteY56" fmla="*/ 1119092 h 2323145"/>
              <a:gd name="connsiteX57" fmla="*/ 8029450 w 11269336"/>
              <a:gd name="connsiteY57" fmla="*/ 1125592 h 2323145"/>
              <a:gd name="connsiteX58" fmla="*/ 7959552 w 11269336"/>
              <a:gd name="connsiteY58" fmla="*/ 1140188 h 2323145"/>
              <a:gd name="connsiteX59" fmla="*/ 7914188 w 11269336"/>
              <a:gd name="connsiteY59" fmla="*/ 1150862 h 2323145"/>
              <a:gd name="connsiteX60" fmla="*/ 7914918 w 11269336"/>
              <a:gd name="connsiteY60" fmla="*/ 1168758 h 2323145"/>
              <a:gd name="connsiteX61" fmla="*/ 7875510 w 11269336"/>
              <a:gd name="connsiteY61" fmla="*/ 1183153 h 2323145"/>
              <a:gd name="connsiteX62" fmla="*/ 7829932 w 11269336"/>
              <a:gd name="connsiteY62" fmla="*/ 1180782 h 2323145"/>
              <a:gd name="connsiteX63" fmla="*/ 7779182 w 11269336"/>
              <a:gd name="connsiteY63" fmla="*/ 1192665 h 2323145"/>
              <a:gd name="connsiteX64" fmla="*/ 7748774 w 11269336"/>
              <a:gd name="connsiteY64" fmla="*/ 1199586 h 2323145"/>
              <a:gd name="connsiteX65" fmla="*/ 7671846 w 11269336"/>
              <a:gd name="connsiteY65" fmla="*/ 1231966 h 2323145"/>
              <a:gd name="connsiteX66" fmla="*/ 7554146 w 11269336"/>
              <a:gd name="connsiteY66" fmla="*/ 1319748 h 2323145"/>
              <a:gd name="connsiteX67" fmla="*/ 7515052 w 11269336"/>
              <a:gd name="connsiteY67" fmla="*/ 1336718 h 2323145"/>
              <a:gd name="connsiteX68" fmla="*/ 7507193 w 11269336"/>
              <a:gd name="connsiteY68" fmla="*/ 1334617 h 2323145"/>
              <a:gd name="connsiteX69" fmla="*/ 7461694 w 11269336"/>
              <a:gd name="connsiteY69" fmla="*/ 1375866 h 2323145"/>
              <a:gd name="connsiteX70" fmla="*/ 7377571 w 11269336"/>
              <a:gd name="connsiteY70" fmla="*/ 1400128 h 2323145"/>
              <a:gd name="connsiteX71" fmla="*/ 7311261 w 11269336"/>
              <a:gd name="connsiteY71" fmla="*/ 1412652 h 2323145"/>
              <a:gd name="connsiteX72" fmla="*/ 7275307 w 11269336"/>
              <a:gd name="connsiteY72" fmla="*/ 1422171 h 2323145"/>
              <a:gd name="connsiteX73" fmla="*/ 7247783 w 11269336"/>
              <a:gd name="connsiteY73" fmla="*/ 1426330 h 2323145"/>
              <a:gd name="connsiteX74" fmla="*/ 7185047 w 11269336"/>
              <a:gd name="connsiteY74" fmla="*/ 1451812 h 2323145"/>
              <a:gd name="connsiteX75" fmla="*/ 7084117 w 11269336"/>
              <a:gd name="connsiteY75" fmla="*/ 1500281 h 2323145"/>
              <a:gd name="connsiteX76" fmla="*/ 7062011 w 11269336"/>
              <a:gd name="connsiteY76" fmla="*/ 1509183 h 2323145"/>
              <a:gd name="connsiteX77" fmla="*/ 7040555 w 11269336"/>
              <a:gd name="connsiteY77" fmla="*/ 1511207 h 2323145"/>
              <a:gd name="connsiteX78" fmla="*/ 7033438 w 11269336"/>
              <a:gd name="connsiteY78" fmla="*/ 1506772 h 2323145"/>
              <a:gd name="connsiteX79" fmla="*/ 7020886 w 11269336"/>
              <a:gd name="connsiteY79" fmla="*/ 1510764 h 2323145"/>
              <a:gd name="connsiteX80" fmla="*/ 7017033 w 11269336"/>
              <a:gd name="connsiteY80" fmla="*/ 1510650 h 2323145"/>
              <a:gd name="connsiteX81" fmla="*/ 6995460 w 11269336"/>
              <a:gd name="connsiteY81" fmla="*/ 1511173 h 2323145"/>
              <a:gd name="connsiteX82" fmla="*/ 6962144 w 11269336"/>
              <a:gd name="connsiteY82" fmla="*/ 1541508 h 2323145"/>
              <a:gd name="connsiteX83" fmla="*/ 6910674 w 11269336"/>
              <a:gd name="connsiteY83" fmla="*/ 1554793 h 2323145"/>
              <a:gd name="connsiteX84" fmla="*/ 6732152 w 11269336"/>
              <a:gd name="connsiteY84" fmla="*/ 1642538 h 2323145"/>
              <a:gd name="connsiteX85" fmla="*/ 6694106 w 11269336"/>
              <a:gd name="connsiteY85" fmla="*/ 1632377 h 2323145"/>
              <a:gd name="connsiteX86" fmla="*/ 6617223 w 11269336"/>
              <a:gd name="connsiteY86" fmla="*/ 1659889 h 2323145"/>
              <a:gd name="connsiteX87" fmla="*/ 6521138 w 11269336"/>
              <a:gd name="connsiteY87" fmla="*/ 1744340 h 2323145"/>
              <a:gd name="connsiteX88" fmla="*/ 6380677 w 11269336"/>
              <a:gd name="connsiteY88" fmla="*/ 1796883 h 2323145"/>
              <a:gd name="connsiteX89" fmla="*/ 6374897 w 11269336"/>
              <a:gd name="connsiteY89" fmla="*/ 1809910 h 2323145"/>
              <a:gd name="connsiteX90" fmla="*/ 6364545 w 11269336"/>
              <a:gd name="connsiteY90" fmla="*/ 1820090 h 2323145"/>
              <a:gd name="connsiteX91" fmla="*/ 6362126 w 11269336"/>
              <a:gd name="connsiteY91" fmla="*/ 1819991 h 2323145"/>
              <a:gd name="connsiteX92" fmla="*/ 6346673 w 11269336"/>
              <a:gd name="connsiteY92" fmla="*/ 1827824 h 2323145"/>
              <a:gd name="connsiteX93" fmla="*/ 6345588 w 11269336"/>
              <a:gd name="connsiteY93" fmla="*/ 1832232 h 2323145"/>
              <a:gd name="connsiteX94" fmla="*/ 6335708 w 11269336"/>
              <a:gd name="connsiteY94" fmla="*/ 1838451 h 2323145"/>
              <a:gd name="connsiteX95" fmla="*/ 6318182 w 11269336"/>
              <a:gd name="connsiteY95" fmla="*/ 1852975 h 2323145"/>
              <a:gd name="connsiteX96" fmla="*/ 6313084 w 11269336"/>
              <a:gd name="connsiteY96" fmla="*/ 1853561 h 2323145"/>
              <a:gd name="connsiteX97" fmla="*/ 6283816 w 11269336"/>
              <a:gd name="connsiteY97" fmla="*/ 1872148 h 2323145"/>
              <a:gd name="connsiteX98" fmla="*/ 6282550 w 11269336"/>
              <a:gd name="connsiteY98" fmla="*/ 1871392 h 2323145"/>
              <a:gd name="connsiteX99" fmla="*/ 6270527 w 11269336"/>
              <a:gd name="connsiteY99" fmla="*/ 1872208 h 2323145"/>
              <a:gd name="connsiteX100" fmla="*/ 6249518 w 11269336"/>
              <a:gd name="connsiteY100" fmla="*/ 1876079 h 2323145"/>
              <a:gd name="connsiteX101" fmla="*/ 6190386 w 11269336"/>
              <a:gd name="connsiteY101" fmla="*/ 1872478 h 2323145"/>
              <a:gd name="connsiteX102" fmla="*/ 6159777 w 11269336"/>
              <a:gd name="connsiteY102" fmla="*/ 1891745 h 2323145"/>
              <a:gd name="connsiteX103" fmla="*/ 6153131 w 11269336"/>
              <a:gd name="connsiteY103" fmla="*/ 1895079 h 2323145"/>
              <a:gd name="connsiteX104" fmla="*/ 6152798 w 11269336"/>
              <a:gd name="connsiteY104" fmla="*/ 1894920 h 2323145"/>
              <a:gd name="connsiteX105" fmla="*/ 6145388 w 11269336"/>
              <a:gd name="connsiteY105" fmla="*/ 1897990 h 2323145"/>
              <a:gd name="connsiteX106" fmla="*/ 6141014 w 11269336"/>
              <a:gd name="connsiteY106" fmla="*/ 1901155 h 2323145"/>
              <a:gd name="connsiteX107" fmla="*/ 6128122 w 11269336"/>
              <a:gd name="connsiteY107" fmla="*/ 1907623 h 2323145"/>
              <a:gd name="connsiteX108" fmla="*/ 6122351 w 11269336"/>
              <a:gd name="connsiteY108" fmla="*/ 1908359 h 2323145"/>
              <a:gd name="connsiteX109" fmla="*/ 6064750 w 11269336"/>
              <a:gd name="connsiteY109" fmla="*/ 1896394 h 2323145"/>
              <a:gd name="connsiteX110" fmla="*/ 5964230 w 11269336"/>
              <a:gd name="connsiteY110" fmla="*/ 1910038 h 2323145"/>
              <a:gd name="connsiteX111" fmla="*/ 5865399 w 11269336"/>
              <a:gd name="connsiteY111" fmla="*/ 1926966 h 2323145"/>
              <a:gd name="connsiteX112" fmla="*/ 5829951 w 11269336"/>
              <a:gd name="connsiteY112" fmla="*/ 1934755 h 2323145"/>
              <a:gd name="connsiteX113" fmla="*/ 5765285 w 11269336"/>
              <a:gd name="connsiteY113" fmla="*/ 1941322 h 2323145"/>
              <a:gd name="connsiteX114" fmla="*/ 5734750 w 11269336"/>
              <a:gd name="connsiteY114" fmla="*/ 1939793 h 2323145"/>
              <a:gd name="connsiteX115" fmla="*/ 5733569 w 11269336"/>
              <a:gd name="connsiteY115" fmla="*/ 1940505 h 2323145"/>
              <a:gd name="connsiteX116" fmla="*/ 5730329 w 11269336"/>
              <a:gd name="connsiteY116" fmla="*/ 1937845 h 2323145"/>
              <a:gd name="connsiteX117" fmla="*/ 5724661 w 11269336"/>
              <a:gd name="connsiteY117" fmla="*/ 1937455 h 2323145"/>
              <a:gd name="connsiteX118" fmla="*/ 5710186 w 11269336"/>
              <a:gd name="connsiteY118" fmla="*/ 1941370 h 2323145"/>
              <a:gd name="connsiteX119" fmla="*/ 5704910 w 11269336"/>
              <a:gd name="connsiteY119" fmla="*/ 1943663 h 2323145"/>
              <a:gd name="connsiteX120" fmla="*/ 5696836 w 11269336"/>
              <a:gd name="connsiteY120" fmla="*/ 1945271 h 2323145"/>
              <a:gd name="connsiteX121" fmla="*/ 5696583 w 11269336"/>
              <a:gd name="connsiteY121" fmla="*/ 1945050 h 2323145"/>
              <a:gd name="connsiteX122" fmla="*/ 5689123 w 11269336"/>
              <a:gd name="connsiteY122" fmla="*/ 1947067 h 2323145"/>
              <a:gd name="connsiteX123" fmla="*/ 5653291 w 11269336"/>
              <a:gd name="connsiteY123" fmla="*/ 1960245 h 2323145"/>
              <a:gd name="connsiteX124" fmla="*/ 5599385 w 11269336"/>
              <a:gd name="connsiteY124" fmla="*/ 1945198 h 2323145"/>
              <a:gd name="connsiteX125" fmla="*/ 5578300 w 11269336"/>
              <a:gd name="connsiteY125" fmla="*/ 1944963 h 2323145"/>
              <a:gd name="connsiteX126" fmla="*/ 5566758 w 11269336"/>
              <a:gd name="connsiteY126" fmla="*/ 1943441 h 2323145"/>
              <a:gd name="connsiteX127" fmla="*/ 5565857 w 11269336"/>
              <a:gd name="connsiteY127" fmla="*/ 1942445 h 2323145"/>
              <a:gd name="connsiteX128" fmla="*/ 5531534 w 11269336"/>
              <a:gd name="connsiteY128" fmla="*/ 1955208 h 2323145"/>
              <a:gd name="connsiteX129" fmla="*/ 5526552 w 11269336"/>
              <a:gd name="connsiteY129" fmla="*/ 1954799 h 2323145"/>
              <a:gd name="connsiteX130" fmla="*/ 5504723 w 11269336"/>
              <a:gd name="connsiteY130" fmla="*/ 1965811 h 2323145"/>
              <a:gd name="connsiteX131" fmla="*/ 5493156 w 11269336"/>
              <a:gd name="connsiteY131" fmla="*/ 1970063 h 2323145"/>
              <a:gd name="connsiteX132" fmla="*/ 5490486 w 11269336"/>
              <a:gd name="connsiteY132" fmla="*/ 1974227 h 2323145"/>
              <a:gd name="connsiteX133" fmla="*/ 5473107 w 11269336"/>
              <a:gd name="connsiteY133" fmla="*/ 1979001 h 2323145"/>
              <a:gd name="connsiteX134" fmla="*/ 5470885 w 11269336"/>
              <a:gd name="connsiteY134" fmla="*/ 1978432 h 2323145"/>
              <a:gd name="connsiteX135" fmla="*/ 5457393 w 11269336"/>
              <a:gd name="connsiteY135" fmla="*/ 1986525 h 2323145"/>
              <a:gd name="connsiteX136" fmla="*/ 5447102 w 11269336"/>
              <a:gd name="connsiteY136" fmla="*/ 1998329 h 2323145"/>
              <a:gd name="connsiteX137" fmla="*/ 5159151 w 11269336"/>
              <a:gd name="connsiteY137" fmla="*/ 2029640 h 2323145"/>
              <a:gd name="connsiteX138" fmla="*/ 5041688 w 11269336"/>
              <a:gd name="connsiteY138" fmla="*/ 2022334 h 2323145"/>
              <a:gd name="connsiteX139" fmla="*/ 4860988 w 11269336"/>
              <a:gd name="connsiteY139" fmla="*/ 2135698 h 2323145"/>
              <a:gd name="connsiteX140" fmla="*/ 4807902 w 11269336"/>
              <a:gd name="connsiteY140" fmla="*/ 2138894 h 2323145"/>
              <a:gd name="connsiteX141" fmla="*/ 4765388 w 11269336"/>
              <a:gd name="connsiteY141" fmla="*/ 2162525 h 2323145"/>
              <a:gd name="connsiteX142" fmla="*/ 4745033 w 11269336"/>
              <a:gd name="connsiteY142" fmla="*/ 2158859 h 2323145"/>
              <a:gd name="connsiteX143" fmla="*/ 4741475 w 11269336"/>
              <a:gd name="connsiteY143" fmla="*/ 2157998 h 2323145"/>
              <a:gd name="connsiteX144" fmla="*/ 4728247 w 11269336"/>
              <a:gd name="connsiteY144" fmla="*/ 2159526 h 2323145"/>
              <a:gd name="connsiteX145" fmla="*/ 4723263 w 11269336"/>
              <a:gd name="connsiteY145" fmla="*/ 2153742 h 2323145"/>
              <a:gd name="connsiteX146" fmla="*/ 4702453 w 11269336"/>
              <a:gd name="connsiteY146" fmla="*/ 2151586 h 2323145"/>
              <a:gd name="connsiteX147" fmla="*/ 4678455 w 11269336"/>
              <a:gd name="connsiteY147" fmla="*/ 2156131 h 2323145"/>
              <a:gd name="connsiteX148" fmla="*/ 4593061 w 11269336"/>
              <a:gd name="connsiteY148" fmla="*/ 2171597 h 2323145"/>
              <a:gd name="connsiteX149" fmla="*/ 4579902 w 11269336"/>
              <a:gd name="connsiteY149" fmla="*/ 2177927 h 2323145"/>
              <a:gd name="connsiteX150" fmla="*/ 4533444 w 11269336"/>
              <a:gd name="connsiteY150" fmla="*/ 2181200 h 2323145"/>
              <a:gd name="connsiteX151" fmla="*/ 4492832 w 11269336"/>
              <a:gd name="connsiteY151" fmla="*/ 2188033 h 2323145"/>
              <a:gd name="connsiteX152" fmla="*/ 4467257 w 11269336"/>
              <a:gd name="connsiteY152" fmla="*/ 2196121 h 2323145"/>
              <a:gd name="connsiteX153" fmla="*/ 4459937 w 11269336"/>
              <a:gd name="connsiteY153" fmla="*/ 2195182 h 2323145"/>
              <a:gd name="connsiteX154" fmla="*/ 4433312 w 11269336"/>
              <a:gd name="connsiteY154" fmla="*/ 2199004 h 2323145"/>
              <a:gd name="connsiteX155" fmla="*/ 4420601 w 11269336"/>
              <a:gd name="connsiteY155" fmla="*/ 2205158 h 2323145"/>
              <a:gd name="connsiteX156" fmla="*/ 4405765 w 11269336"/>
              <a:gd name="connsiteY156" fmla="*/ 2199902 h 2323145"/>
              <a:gd name="connsiteX157" fmla="*/ 4401354 w 11269336"/>
              <a:gd name="connsiteY157" fmla="*/ 2194745 h 2323145"/>
              <a:gd name="connsiteX158" fmla="*/ 4383151 w 11269336"/>
              <a:gd name="connsiteY158" fmla="*/ 2201140 h 2323145"/>
              <a:gd name="connsiteX159" fmla="*/ 4366646 w 11269336"/>
              <a:gd name="connsiteY159" fmla="*/ 2198564 h 2323145"/>
              <a:gd name="connsiteX160" fmla="*/ 4354009 w 11269336"/>
              <a:gd name="connsiteY160" fmla="*/ 2204984 h 2323145"/>
              <a:gd name="connsiteX161" fmla="*/ 4348284 w 11269336"/>
              <a:gd name="connsiteY161" fmla="*/ 2205270 h 2323145"/>
              <a:gd name="connsiteX162" fmla="*/ 4333906 w 11269336"/>
              <a:gd name="connsiteY162" fmla="*/ 2205251 h 2323145"/>
              <a:gd name="connsiteX163" fmla="*/ 4308819 w 11269336"/>
              <a:gd name="connsiteY163" fmla="*/ 2203822 h 2323145"/>
              <a:gd name="connsiteX164" fmla="*/ 4301210 w 11269336"/>
              <a:gd name="connsiteY164" fmla="*/ 2204456 h 2323145"/>
              <a:gd name="connsiteX165" fmla="*/ 4283095 w 11269336"/>
              <a:gd name="connsiteY165" fmla="*/ 2198177 h 2323145"/>
              <a:gd name="connsiteX166" fmla="*/ 4250119 w 11269336"/>
              <a:gd name="connsiteY166" fmla="*/ 2196342 h 2323145"/>
              <a:gd name="connsiteX167" fmla="*/ 4189203 w 11269336"/>
              <a:gd name="connsiteY167" fmla="*/ 2178994 h 2323145"/>
              <a:gd name="connsiteX168" fmla="*/ 4154035 w 11269336"/>
              <a:gd name="connsiteY168" fmla="*/ 2171950 h 2323145"/>
              <a:gd name="connsiteX169" fmla="*/ 4129569 w 11269336"/>
              <a:gd name="connsiteY169" fmla="*/ 2163850 h 2323145"/>
              <a:gd name="connsiteX170" fmla="*/ 4061250 w 11269336"/>
              <a:gd name="connsiteY170" fmla="*/ 2159236 h 2323145"/>
              <a:gd name="connsiteX171" fmla="*/ 3945480 w 11269336"/>
              <a:gd name="connsiteY171" fmla="*/ 2158279 h 2323145"/>
              <a:gd name="connsiteX172" fmla="*/ 3921468 w 11269336"/>
              <a:gd name="connsiteY172" fmla="*/ 2156588 h 2323145"/>
              <a:gd name="connsiteX173" fmla="*/ 3903348 w 11269336"/>
              <a:gd name="connsiteY173" fmla="*/ 2149220 h 2323145"/>
              <a:gd name="connsiteX174" fmla="*/ 3901342 w 11269336"/>
              <a:gd name="connsiteY174" fmla="*/ 2142355 h 2323145"/>
              <a:gd name="connsiteX175" fmla="*/ 3888539 w 11269336"/>
              <a:gd name="connsiteY175" fmla="*/ 2140476 h 2323145"/>
              <a:gd name="connsiteX176" fmla="*/ 3885662 w 11269336"/>
              <a:gd name="connsiteY176" fmla="*/ 2138740 h 2323145"/>
              <a:gd name="connsiteX177" fmla="*/ 3868627 w 11269336"/>
              <a:gd name="connsiteY177" fmla="*/ 2130023 h 2323145"/>
              <a:gd name="connsiteX178" fmla="*/ 3819177 w 11269336"/>
              <a:gd name="connsiteY178" fmla="*/ 2142111 h 2323145"/>
              <a:gd name="connsiteX179" fmla="*/ 3769100 w 11269336"/>
              <a:gd name="connsiteY179" fmla="*/ 2131731 h 2323145"/>
              <a:gd name="connsiteX180" fmla="*/ 3562752 w 11269336"/>
              <a:gd name="connsiteY180" fmla="*/ 2131785 h 2323145"/>
              <a:gd name="connsiteX181" fmla="*/ 3541402 w 11269336"/>
              <a:gd name="connsiteY181" fmla="*/ 2106821 h 2323145"/>
              <a:gd name="connsiteX182" fmla="*/ 3365341 w 11269336"/>
              <a:gd name="connsiteY182" fmla="*/ 2077638 h 2323145"/>
              <a:gd name="connsiteX183" fmla="*/ 3170922 w 11269336"/>
              <a:gd name="connsiteY183" fmla="*/ 2115957 h 2323145"/>
              <a:gd name="connsiteX184" fmla="*/ 3156256 w 11269336"/>
              <a:gd name="connsiteY184" fmla="*/ 2124773 h 2323145"/>
              <a:gd name="connsiteX185" fmla="*/ 3140298 w 11269336"/>
              <a:gd name="connsiteY185" fmla="*/ 2129182 h 2323145"/>
              <a:gd name="connsiteX186" fmla="*/ 3138514 w 11269336"/>
              <a:gd name="connsiteY186" fmla="*/ 2128069 h 2323145"/>
              <a:gd name="connsiteX187" fmla="*/ 3120467 w 11269336"/>
              <a:gd name="connsiteY187" fmla="*/ 2128281 h 2323145"/>
              <a:gd name="connsiteX188" fmla="*/ 3116175 w 11269336"/>
              <a:gd name="connsiteY188" fmla="*/ 2131633 h 2323145"/>
              <a:gd name="connsiteX189" fmla="*/ 3103685 w 11269336"/>
              <a:gd name="connsiteY189" fmla="*/ 2132814 h 2323145"/>
              <a:gd name="connsiteX190" fmla="*/ 3078794 w 11269336"/>
              <a:gd name="connsiteY190" fmla="*/ 2137935 h 2323145"/>
              <a:gd name="connsiteX191" fmla="*/ 3074407 w 11269336"/>
              <a:gd name="connsiteY191" fmla="*/ 2136274 h 2323145"/>
              <a:gd name="connsiteX192" fmla="*/ 3037285 w 11269336"/>
              <a:gd name="connsiteY192" fmla="*/ 2139919 h 2323145"/>
              <a:gd name="connsiteX193" fmla="*/ 3036901 w 11269336"/>
              <a:gd name="connsiteY193" fmla="*/ 2138726 h 2323145"/>
              <a:gd name="connsiteX194" fmla="*/ 3026996 w 11269336"/>
              <a:gd name="connsiteY194" fmla="*/ 2134322 h 2323145"/>
              <a:gd name="connsiteX195" fmla="*/ 3007772 w 11269336"/>
              <a:gd name="connsiteY195" fmla="*/ 2128742 h 2323145"/>
              <a:gd name="connsiteX196" fmla="*/ 2965030 w 11269336"/>
              <a:gd name="connsiteY196" fmla="*/ 2100494 h 2323145"/>
              <a:gd name="connsiteX197" fmla="*/ 2926342 w 11269336"/>
              <a:gd name="connsiteY197" fmla="*/ 2104155 h 2323145"/>
              <a:gd name="connsiteX198" fmla="*/ 2918608 w 11269336"/>
              <a:gd name="connsiteY198" fmla="*/ 2104215 h 2323145"/>
              <a:gd name="connsiteX199" fmla="*/ 2918475 w 11269336"/>
              <a:gd name="connsiteY199" fmla="*/ 2103937 h 2323145"/>
              <a:gd name="connsiteX200" fmla="*/ 2910360 w 11269336"/>
              <a:gd name="connsiteY200" fmla="*/ 2103444 h 2323145"/>
              <a:gd name="connsiteX201" fmla="*/ 2904507 w 11269336"/>
              <a:gd name="connsiteY201" fmla="*/ 2104326 h 2323145"/>
              <a:gd name="connsiteX202" fmla="*/ 2889503 w 11269336"/>
              <a:gd name="connsiteY202" fmla="*/ 2104443 h 2323145"/>
              <a:gd name="connsiteX203" fmla="*/ 2884480 w 11269336"/>
              <a:gd name="connsiteY203" fmla="*/ 2102626 h 2323145"/>
              <a:gd name="connsiteX204" fmla="*/ 2882689 w 11269336"/>
              <a:gd name="connsiteY204" fmla="*/ 2099228 h 2323145"/>
              <a:gd name="connsiteX205" fmla="*/ 2881291 w 11269336"/>
              <a:gd name="connsiteY205" fmla="*/ 2099618 h 2323145"/>
              <a:gd name="connsiteX206" fmla="*/ 2853979 w 11269336"/>
              <a:gd name="connsiteY206" fmla="*/ 2090388 h 2323145"/>
              <a:gd name="connsiteX207" fmla="*/ 2791790 w 11269336"/>
              <a:gd name="connsiteY207" fmla="*/ 2080332 h 2323145"/>
              <a:gd name="connsiteX208" fmla="*/ 2755844 w 11269336"/>
              <a:gd name="connsiteY208" fmla="*/ 2078874 h 2323145"/>
              <a:gd name="connsiteX209" fmla="*/ 2657742 w 11269336"/>
              <a:gd name="connsiteY209" fmla="*/ 2070179 h 2323145"/>
              <a:gd name="connsiteX210" fmla="*/ 2559549 w 11269336"/>
              <a:gd name="connsiteY210" fmla="*/ 2057873 h 2323145"/>
              <a:gd name="connsiteX211" fmla="*/ 2512054 w 11269336"/>
              <a:gd name="connsiteY211" fmla="*/ 2031671 h 2323145"/>
              <a:gd name="connsiteX212" fmla="*/ 2506437 w 11269336"/>
              <a:gd name="connsiteY212" fmla="*/ 2030918 h 2323145"/>
              <a:gd name="connsiteX213" fmla="*/ 2491752 w 11269336"/>
              <a:gd name="connsiteY213" fmla="*/ 2033906 h 2323145"/>
              <a:gd name="connsiteX214" fmla="*/ 2486338 w 11269336"/>
              <a:gd name="connsiteY214" fmla="*/ 2035862 h 2323145"/>
              <a:gd name="connsiteX215" fmla="*/ 2478186 w 11269336"/>
              <a:gd name="connsiteY215" fmla="*/ 2036953 h 2323145"/>
              <a:gd name="connsiteX216" fmla="*/ 2477950 w 11269336"/>
              <a:gd name="connsiteY216" fmla="*/ 2036715 h 2323145"/>
              <a:gd name="connsiteX217" fmla="*/ 2470381 w 11269336"/>
              <a:gd name="connsiteY217" fmla="*/ 2038256 h 2323145"/>
              <a:gd name="connsiteX218" fmla="*/ 2433781 w 11269336"/>
              <a:gd name="connsiteY218" fmla="*/ 2049140 h 2323145"/>
              <a:gd name="connsiteX219" fmla="*/ 2381172 w 11269336"/>
              <a:gd name="connsiteY219" fmla="*/ 2030645 h 2323145"/>
              <a:gd name="connsiteX220" fmla="*/ 2360198 w 11269336"/>
              <a:gd name="connsiteY220" fmla="*/ 2029059 h 2323145"/>
              <a:gd name="connsiteX221" fmla="*/ 2348815 w 11269336"/>
              <a:gd name="connsiteY221" fmla="*/ 2026798 h 2323145"/>
              <a:gd name="connsiteX222" fmla="*/ 2347988 w 11269336"/>
              <a:gd name="connsiteY222" fmla="*/ 2025745 h 2323145"/>
              <a:gd name="connsiteX223" fmla="*/ 2312920 w 11269336"/>
              <a:gd name="connsiteY223" fmla="*/ 2036311 h 2323145"/>
              <a:gd name="connsiteX224" fmla="*/ 2307986 w 11269336"/>
              <a:gd name="connsiteY224" fmla="*/ 2035583 h 2323145"/>
              <a:gd name="connsiteX225" fmla="*/ 2285481 w 11269336"/>
              <a:gd name="connsiteY225" fmla="*/ 2045197 h 2323145"/>
              <a:gd name="connsiteX226" fmla="*/ 2273666 w 11269336"/>
              <a:gd name="connsiteY226" fmla="*/ 2048710 h 2323145"/>
              <a:gd name="connsiteX227" fmla="*/ 2270719 w 11269336"/>
              <a:gd name="connsiteY227" fmla="*/ 2052702 h 2323145"/>
              <a:gd name="connsiteX228" fmla="*/ 2253080 w 11269336"/>
              <a:gd name="connsiteY228" fmla="*/ 2056363 h 2323145"/>
              <a:gd name="connsiteX229" fmla="*/ 2250906 w 11269336"/>
              <a:gd name="connsiteY229" fmla="*/ 2055654 h 2323145"/>
              <a:gd name="connsiteX230" fmla="*/ 2236905 w 11269336"/>
              <a:gd name="connsiteY230" fmla="*/ 2062882 h 2323145"/>
              <a:gd name="connsiteX231" fmla="*/ 2225830 w 11269336"/>
              <a:gd name="connsiteY231" fmla="*/ 2074027 h 2323145"/>
              <a:gd name="connsiteX232" fmla="*/ 2073776 w 11269336"/>
              <a:gd name="connsiteY232" fmla="*/ 2089244 h 2323145"/>
              <a:gd name="connsiteX233" fmla="*/ 1948256 w 11269336"/>
              <a:gd name="connsiteY233" fmla="*/ 2146616 h 2323145"/>
              <a:gd name="connsiteX234" fmla="*/ 1865582 w 11269336"/>
              <a:gd name="connsiteY234" fmla="*/ 2153738 h 2323145"/>
              <a:gd name="connsiteX235" fmla="*/ 1835210 w 11269336"/>
              <a:gd name="connsiteY235" fmla="*/ 2134244 h 2323145"/>
              <a:gd name="connsiteX236" fmla="*/ 1632661 w 11269336"/>
              <a:gd name="connsiteY236" fmla="*/ 2173882 h 2323145"/>
              <a:gd name="connsiteX237" fmla="*/ 1579590 w 11269336"/>
              <a:gd name="connsiteY237" fmla="*/ 2173680 h 2323145"/>
              <a:gd name="connsiteX238" fmla="*/ 1535601 w 11269336"/>
              <a:gd name="connsiteY238" fmla="*/ 2194590 h 2323145"/>
              <a:gd name="connsiteX239" fmla="*/ 1515594 w 11269336"/>
              <a:gd name="connsiteY239" fmla="*/ 2189622 h 2323145"/>
              <a:gd name="connsiteX240" fmla="*/ 1512113 w 11269336"/>
              <a:gd name="connsiteY240" fmla="*/ 2188534 h 2323145"/>
              <a:gd name="connsiteX241" fmla="*/ 1498838 w 11269336"/>
              <a:gd name="connsiteY241" fmla="*/ 2189213 h 2323145"/>
              <a:gd name="connsiteX242" fmla="*/ 1494279 w 11269336"/>
              <a:gd name="connsiteY242" fmla="*/ 2183112 h 2323145"/>
              <a:gd name="connsiteX243" fmla="*/ 1473714 w 11269336"/>
              <a:gd name="connsiteY243" fmla="*/ 2179625 h 2323145"/>
              <a:gd name="connsiteX244" fmla="*/ 1449503 w 11269336"/>
              <a:gd name="connsiteY244" fmla="*/ 2182633 h 2323145"/>
              <a:gd name="connsiteX245" fmla="*/ 1266687 w 11269336"/>
              <a:gd name="connsiteY245" fmla="*/ 2212688 h 2323145"/>
              <a:gd name="connsiteX246" fmla="*/ 1239614 w 11269336"/>
              <a:gd name="connsiteY246" fmla="*/ 2209727 h 2323145"/>
              <a:gd name="connsiteX247" fmla="*/ 1202436 w 11269336"/>
              <a:gd name="connsiteY247" fmla="*/ 2209817 h 2323145"/>
              <a:gd name="connsiteX248" fmla="*/ 1136097 w 11269336"/>
              <a:gd name="connsiteY248" fmla="*/ 2205112 h 2323145"/>
              <a:gd name="connsiteX249" fmla="*/ 988232 w 11269336"/>
              <a:gd name="connsiteY249" fmla="*/ 2235635 h 2323145"/>
              <a:gd name="connsiteX250" fmla="*/ 981959 w 11269336"/>
              <a:gd name="connsiteY250" fmla="*/ 2231607 h 2323145"/>
              <a:gd name="connsiteX251" fmla="*/ 938600 w 11269336"/>
              <a:gd name="connsiteY251" fmla="*/ 2238113 h 2323145"/>
              <a:gd name="connsiteX252" fmla="*/ 791788 w 11269336"/>
              <a:gd name="connsiteY252" fmla="*/ 2293224 h 2323145"/>
              <a:gd name="connsiteX253" fmla="*/ 706914 w 11269336"/>
              <a:gd name="connsiteY253" fmla="*/ 2305046 h 2323145"/>
              <a:gd name="connsiteX254" fmla="*/ 675971 w 11269336"/>
              <a:gd name="connsiteY254" fmla="*/ 2304030 h 2323145"/>
              <a:gd name="connsiteX255" fmla="*/ 624180 w 11269336"/>
              <a:gd name="connsiteY255" fmla="*/ 2302650 h 2323145"/>
              <a:gd name="connsiteX256" fmla="*/ 583453 w 11269336"/>
              <a:gd name="connsiteY256" fmla="*/ 2288788 h 2323145"/>
              <a:gd name="connsiteX257" fmla="*/ 540946 w 11269336"/>
              <a:gd name="connsiteY257" fmla="*/ 2292721 h 2323145"/>
              <a:gd name="connsiteX258" fmla="*/ 533680 w 11269336"/>
              <a:gd name="connsiteY258" fmla="*/ 2310233 h 2323145"/>
              <a:gd name="connsiteX259" fmla="*/ 487366 w 11269336"/>
              <a:gd name="connsiteY259" fmla="*/ 2309053 h 2323145"/>
              <a:gd name="connsiteX260" fmla="*/ 416820 w 11269336"/>
              <a:gd name="connsiteY260" fmla="*/ 2305443 h 2323145"/>
              <a:gd name="connsiteX261" fmla="*/ 376805 w 11269336"/>
              <a:gd name="connsiteY261" fmla="*/ 2307647 h 2323145"/>
              <a:gd name="connsiteX262" fmla="*/ 266777 w 11269336"/>
              <a:gd name="connsiteY262" fmla="*/ 2309012 h 2323145"/>
              <a:gd name="connsiteX263" fmla="*/ 156013 w 11269336"/>
              <a:gd name="connsiteY263" fmla="*/ 2306832 h 2323145"/>
              <a:gd name="connsiteX264" fmla="*/ 87258 w 11269336"/>
              <a:gd name="connsiteY264" fmla="*/ 2285511 h 2323145"/>
              <a:gd name="connsiteX265" fmla="*/ 23798 w 11269336"/>
              <a:gd name="connsiteY265" fmla="*/ 2281822 h 2323145"/>
              <a:gd name="connsiteX266" fmla="*/ 0 w 11269336"/>
              <a:gd name="connsiteY266" fmla="*/ 2285369 h 2323145"/>
              <a:gd name="connsiteX267" fmla="*/ 0 w 11269336"/>
              <a:gd name="connsiteY26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742561 w 11269336"/>
              <a:gd name="connsiteY18" fmla="*/ 50043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114263 w 11269336"/>
              <a:gd name="connsiteY21" fmla="*/ 709213 h 2323145"/>
              <a:gd name="connsiteX22" fmla="*/ 9028928 w 11269336"/>
              <a:gd name="connsiteY22" fmla="*/ 745350 h 2323145"/>
              <a:gd name="connsiteX23" fmla="*/ 8977138 w 11269336"/>
              <a:gd name="connsiteY23" fmla="*/ 774970 h 2323145"/>
              <a:gd name="connsiteX24" fmla="*/ 8947030 w 11269336"/>
              <a:gd name="connsiteY24" fmla="*/ 814934 h 2323145"/>
              <a:gd name="connsiteX25" fmla="*/ 8914746 w 11269336"/>
              <a:gd name="connsiteY25" fmla="*/ 826428 h 2323145"/>
              <a:gd name="connsiteX26" fmla="*/ 8917778 w 11269336"/>
              <a:gd name="connsiteY26" fmla="*/ 835198 h 2323145"/>
              <a:gd name="connsiteX27" fmla="*/ 8905560 w 11269336"/>
              <a:gd name="connsiteY27" fmla="*/ 838358 h 2323145"/>
              <a:gd name="connsiteX28" fmla="*/ 8897564 w 11269336"/>
              <a:gd name="connsiteY28" fmla="*/ 834287 h 2323145"/>
              <a:gd name="connsiteX29" fmla="*/ 8878040 w 11269336"/>
              <a:gd name="connsiteY29" fmla="*/ 844150 h 2323145"/>
              <a:gd name="connsiteX30" fmla="*/ 8882654 w 11269336"/>
              <a:gd name="connsiteY30" fmla="*/ 892768 h 2323145"/>
              <a:gd name="connsiteX31" fmla="*/ 8795998 w 11269336"/>
              <a:gd name="connsiteY31" fmla="*/ 863337 h 2323145"/>
              <a:gd name="connsiteX32" fmla="*/ 8776970 w 11269336"/>
              <a:gd name="connsiteY32" fmla="*/ 885177 h 2323145"/>
              <a:gd name="connsiteX33" fmla="*/ 8755719 w 11269336"/>
              <a:gd name="connsiteY33" fmla="*/ 889754 h 2323145"/>
              <a:gd name="connsiteX34" fmla="*/ 8743257 w 11269336"/>
              <a:gd name="connsiteY34" fmla="*/ 904723 h 2323145"/>
              <a:gd name="connsiteX35" fmla="*/ 8721366 w 11269336"/>
              <a:gd name="connsiteY35" fmla="*/ 904711 h 2323145"/>
              <a:gd name="connsiteX36" fmla="*/ 8678353 w 11269336"/>
              <a:gd name="connsiteY36" fmla="*/ 926318 h 2323145"/>
              <a:gd name="connsiteX37" fmla="*/ 8636849 w 11269336"/>
              <a:gd name="connsiteY37" fmla="*/ 937900 h 2323145"/>
              <a:gd name="connsiteX38" fmla="*/ 8620213 w 11269336"/>
              <a:gd name="connsiteY38" fmla="*/ 943068 h 2323145"/>
              <a:gd name="connsiteX39" fmla="*/ 8612581 w 11269336"/>
              <a:gd name="connsiteY39" fmla="*/ 952695 h 2323145"/>
              <a:gd name="connsiteX40" fmla="*/ 8589038 w 11269336"/>
              <a:gd name="connsiteY40" fmla="*/ 963892 h 2323145"/>
              <a:gd name="connsiteX41" fmla="*/ 8579950 w 11269336"/>
              <a:gd name="connsiteY41" fmla="*/ 960899 h 2323145"/>
              <a:gd name="connsiteX42" fmla="*/ 8579319 w 11269336"/>
              <a:gd name="connsiteY42" fmla="*/ 965630 h 2323145"/>
              <a:gd name="connsiteX43" fmla="*/ 8547429 w 11269336"/>
              <a:gd name="connsiteY43" fmla="*/ 984506 h 2323145"/>
              <a:gd name="connsiteX44" fmla="*/ 8478704 w 11269336"/>
              <a:gd name="connsiteY44" fmla="*/ 1025490 h 2323145"/>
              <a:gd name="connsiteX45" fmla="*/ 8461421 w 11269336"/>
              <a:gd name="connsiteY45" fmla="*/ 1035512 h 2323145"/>
              <a:gd name="connsiteX46" fmla="*/ 8445003 w 11269336"/>
              <a:gd name="connsiteY46" fmla="*/ 1036851 h 2323145"/>
              <a:gd name="connsiteX47" fmla="*/ 8357350 w 11269336"/>
              <a:gd name="connsiteY47" fmla="*/ 1060213 h 2323145"/>
              <a:gd name="connsiteX48" fmla="*/ 8335565 w 11269336"/>
              <a:gd name="connsiteY48" fmla="*/ 1061151 h 2323145"/>
              <a:gd name="connsiteX49" fmla="*/ 8325267 w 11269336"/>
              <a:gd name="connsiteY49" fmla="*/ 1055919 h 2323145"/>
              <a:gd name="connsiteX50" fmla="*/ 8293586 w 11269336"/>
              <a:gd name="connsiteY50" fmla="*/ 1076144 h 2323145"/>
              <a:gd name="connsiteX51" fmla="*/ 8242405 w 11269336"/>
              <a:gd name="connsiteY51" fmla="*/ 1095960 h 2323145"/>
              <a:gd name="connsiteX52" fmla="*/ 8197391 w 11269336"/>
              <a:gd name="connsiteY52" fmla="*/ 1107746 h 2323145"/>
              <a:gd name="connsiteX53" fmla="*/ 8081474 w 11269336"/>
              <a:gd name="connsiteY53" fmla="*/ 1130125 h 2323145"/>
              <a:gd name="connsiteX54" fmla="*/ 8053585 w 11269336"/>
              <a:gd name="connsiteY54" fmla="*/ 1129169 h 2323145"/>
              <a:gd name="connsiteX55" fmla="*/ 8038422 w 11269336"/>
              <a:gd name="connsiteY55" fmla="*/ 1119092 h 2323145"/>
              <a:gd name="connsiteX56" fmla="*/ 8029450 w 11269336"/>
              <a:gd name="connsiteY56" fmla="*/ 1125592 h 2323145"/>
              <a:gd name="connsiteX57" fmla="*/ 7959552 w 11269336"/>
              <a:gd name="connsiteY57" fmla="*/ 1140188 h 2323145"/>
              <a:gd name="connsiteX58" fmla="*/ 7914188 w 11269336"/>
              <a:gd name="connsiteY58" fmla="*/ 1150862 h 2323145"/>
              <a:gd name="connsiteX59" fmla="*/ 7914918 w 11269336"/>
              <a:gd name="connsiteY59" fmla="*/ 1168758 h 2323145"/>
              <a:gd name="connsiteX60" fmla="*/ 7875510 w 11269336"/>
              <a:gd name="connsiteY60" fmla="*/ 1183153 h 2323145"/>
              <a:gd name="connsiteX61" fmla="*/ 7829932 w 11269336"/>
              <a:gd name="connsiteY61" fmla="*/ 1180782 h 2323145"/>
              <a:gd name="connsiteX62" fmla="*/ 7779182 w 11269336"/>
              <a:gd name="connsiteY62" fmla="*/ 1192665 h 2323145"/>
              <a:gd name="connsiteX63" fmla="*/ 7748774 w 11269336"/>
              <a:gd name="connsiteY63" fmla="*/ 1199586 h 2323145"/>
              <a:gd name="connsiteX64" fmla="*/ 7671846 w 11269336"/>
              <a:gd name="connsiteY64" fmla="*/ 1231966 h 2323145"/>
              <a:gd name="connsiteX65" fmla="*/ 7554146 w 11269336"/>
              <a:gd name="connsiteY65" fmla="*/ 1319748 h 2323145"/>
              <a:gd name="connsiteX66" fmla="*/ 7515052 w 11269336"/>
              <a:gd name="connsiteY66" fmla="*/ 1336718 h 2323145"/>
              <a:gd name="connsiteX67" fmla="*/ 7507193 w 11269336"/>
              <a:gd name="connsiteY67" fmla="*/ 1334617 h 2323145"/>
              <a:gd name="connsiteX68" fmla="*/ 7461694 w 11269336"/>
              <a:gd name="connsiteY68" fmla="*/ 1375866 h 2323145"/>
              <a:gd name="connsiteX69" fmla="*/ 7377571 w 11269336"/>
              <a:gd name="connsiteY69" fmla="*/ 1400128 h 2323145"/>
              <a:gd name="connsiteX70" fmla="*/ 7311261 w 11269336"/>
              <a:gd name="connsiteY70" fmla="*/ 1412652 h 2323145"/>
              <a:gd name="connsiteX71" fmla="*/ 7275307 w 11269336"/>
              <a:gd name="connsiteY71" fmla="*/ 1422171 h 2323145"/>
              <a:gd name="connsiteX72" fmla="*/ 7247783 w 11269336"/>
              <a:gd name="connsiteY72" fmla="*/ 1426330 h 2323145"/>
              <a:gd name="connsiteX73" fmla="*/ 7185047 w 11269336"/>
              <a:gd name="connsiteY73" fmla="*/ 1451812 h 2323145"/>
              <a:gd name="connsiteX74" fmla="*/ 7084117 w 11269336"/>
              <a:gd name="connsiteY74" fmla="*/ 1500281 h 2323145"/>
              <a:gd name="connsiteX75" fmla="*/ 7062011 w 11269336"/>
              <a:gd name="connsiteY75" fmla="*/ 1509183 h 2323145"/>
              <a:gd name="connsiteX76" fmla="*/ 7040555 w 11269336"/>
              <a:gd name="connsiteY76" fmla="*/ 1511207 h 2323145"/>
              <a:gd name="connsiteX77" fmla="*/ 7033438 w 11269336"/>
              <a:gd name="connsiteY77" fmla="*/ 1506772 h 2323145"/>
              <a:gd name="connsiteX78" fmla="*/ 7020886 w 11269336"/>
              <a:gd name="connsiteY78" fmla="*/ 1510764 h 2323145"/>
              <a:gd name="connsiteX79" fmla="*/ 7017033 w 11269336"/>
              <a:gd name="connsiteY79" fmla="*/ 1510650 h 2323145"/>
              <a:gd name="connsiteX80" fmla="*/ 6995460 w 11269336"/>
              <a:gd name="connsiteY80" fmla="*/ 1511173 h 2323145"/>
              <a:gd name="connsiteX81" fmla="*/ 6962144 w 11269336"/>
              <a:gd name="connsiteY81" fmla="*/ 1541508 h 2323145"/>
              <a:gd name="connsiteX82" fmla="*/ 6910674 w 11269336"/>
              <a:gd name="connsiteY82" fmla="*/ 1554793 h 2323145"/>
              <a:gd name="connsiteX83" fmla="*/ 6732152 w 11269336"/>
              <a:gd name="connsiteY83" fmla="*/ 1642538 h 2323145"/>
              <a:gd name="connsiteX84" fmla="*/ 6694106 w 11269336"/>
              <a:gd name="connsiteY84" fmla="*/ 1632377 h 2323145"/>
              <a:gd name="connsiteX85" fmla="*/ 6617223 w 11269336"/>
              <a:gd name="connsiteY85" fmla="*/ 1659889 h 2323145"/>
              <a:gd name="connsiteX86" fmla="*/ 6521138 w 11269336"/>
              <a:gd name="connsiteY86" fmla="*/ 1744340 h 2323145"/>
              <a:gd name="connsiteX87" fmla="*/ 6380677 w 11269336"/>
              <a:gd name="connsiteY87" fmla="*/ 1796883 h 2323145"/>
              <a:gd name="connsiteX88" fmla="*/ 6374897 w 11269336"/>
              <a:gd name="connsiteY88" fmla="*/ 1809910 h 2323145"/>
              <a:gd name="connsiteX89" fmla="*/ 6364545 w 11269336"/>
              <a:gd name="connsiteY89" fmla="*/ 1820090 h 2323145"/>
              <a:gd name="connsiteX90" fmla="*/ 6362126 w 11269336"/>
              <a:gd name="connsiteY90" fmla="*/ 1819991 h 2323145"/>
              <a:gd name="connsiteX91" fmla="*/ 6346673 w 11269336"/>
              <a:gd name="connsiteY91" fmla="*/ 1827824 h 2323145"/>
              <a:gd name="connsiteX92" fmla="*/ 6345588 w 11269336"/>
              <a:gd name="connsiteY92" fmla="*/ 1832232 h 2323145"/>
              <a:gd name="connsiteX93" fmla="*/ 6335708 w 11269336"/>
              <a:gd name="connsiteY93" fmla="*/ 1838451 h 2323145"/>
              <a:gd name="connsiteX94" fmla="*/ 6318182 w 11269336"/>
              <a:gd name="connsiteY94" fmla="*/ 1852975 h 2323145"/>
              <a:gd name="connsiteX95" fmla="*/ 6313084 w 11269336"/>
              <a:gd name="connsiteY95" fmla="*/ 1853561 h 2323145"/>
              <a:gd name="connsiteX96" fmla="*/ 6283816 w 11269336"/>
              <a:gd name="connsiteY96" fmla="*/ 1872148 h 2323145"/>
              <a:gd name="connsiteX97" fmla="*/ 6282550 w 11269336"/>
              <a:gd name="connsiteY97" fmla="*/ 1871392 h 2323145"/>
              <a:gd name="connsiteX98" fmla="*/ 6270527 w 11269336"/>
              <a:gd name="connsiteY98" fmla="*/ 1872208 h 2323145"/>
              <a:gd name="connsiteX99" fmla="*/ 6249518 w 11269336"/>
              <a:gd name="connsiteY99" fmla="*/ 1876079 h 2323145"/>
              <a:gd name="connsiteX100" fmla="*/ 6190386 w 11269336"/>
              <a:gd name="connsiteY100" fmla="*/ 1872478 h 2323145"/>
              <a:gd name="connsiteX101" fmla="*/ 6159777 w 11269336"/>
              <a:gd name="connsiteY101" fmla="*/ 1891745 h 2323145"/>
              <a:gd name="connsiteX102" fmla="*/ 6153131 w 11269336"/>
              <a:gd name="connsiteY102" fmla="*/ 1895079 h 2323145"/>
              <a:gd name="connsiteX103" fmla="*/ 6152798 w 11269336"/>
              <a:gd name="connsiteY103" fmla="*/ 1894920 h 2323145"/>
              <a:gd name="connsiteX104" fmla="*/ 6145388 w 11269336"/>
              <a:gd name="connsiteY104" fmla="*/ 1897990 h 2323145"/>
              <a:gd name="connsiteX105" fmla="*/ 6141014 w 11269336"/>
              <a:gd name="connsiteY105" fmla="*/ 1901155 h 2323145"/>
              <a:gd name="connsiteX106" fmla="*/ 6128122 w 11269336"/>
              <a:gd name="connsiteY106" fmla="*/ 1907623 h 2323145"/>
              <a:gd name="connsiteX107" fmla="*/ 6122351 w 11269336"/>
              <a:gd name="connsiteY107" fmla="*/ 1908359 h 2323145"/>
              <a:gd name="connsiteX108" fmla="*/ 6064750 w 11269336"/>
              <a:gd name="connsiteY108" fmla="*/ 1896394 h 2323145"/>
              <a:gd name="connsiteX109" fmla="*/ 5964230 w 11269336"/>
              <a:gd name="connsiteY109" fmla="*/ 1910038 h 2323145"/>
              <a:gd name="connsiteX110" fmla="*/ 5865399 w 11269336"/>
              <a:gd name="connsiteY110" fmla="*/ 1926966 h 2323145"/>
              <a:gd name="connsiteX111" fmla="*/ 5829951 w 11269336"/>
              <a:gd name="connsiteY111" fmla="*/ 1934755 h 2323145"/>
              <a:gd name="connsiteX112" fmla="*/ 5765285 w 11269336"/>
              <a:gd name="connsiteY112" fmla="*/ 1941322 h 2323145"/>
              <a:gd name="connsiteX113" fmla="*/ 5734750 w 11269336"/>
              <a:gd name="connsiteY113" fmla="*/ 1939793 h 2323145"/>
              <a:gd name="connsiteX114" fmla="*/ 5733569 w 11269336"/>
              <a:gd name="connsiteY114" fmla="*/ 1940505 h 2323145"/>
              <a:gd name="connsiteX115" fmla="*/ 5730329 w 11269336"/>
              <a:gd name="connsiteY115" fmla="*/ 1937845 h 2323145"/>
              <a:gd name="connsiteX116" fmla="*/ 5724661 w 11269336"/>
              <a:gd name="connsiteY116" fmla="*/ 1937455 h 2323145"/>
              <a:gd name="connsiteX117" fmla="*/ 5710186 w 11269336"/>
              <a:gd name="connsiteY117" fmla="*/ 1941370 h 2323145"/>
              <a:gd name="connsiteX118" fmla="*/ 5704910 w 11269336"/>
              <a:gd name="connsiteY118" fmla="*/ 1943663 h 2323145"/>
              <a:gd name="connsiteX119" fmla="*/ 5696836 w 11269336"/>
              <a:gd name="connsiteY119" fmla="*/ 1945271 h 2323145"/>
              <a:gd name="connsiteX120" fmla="*/ 5696583 w 11269336"/>
              <a:gd name="connsiteY120" fmla="*/ 1945050 h 2323145"/>
              <a:gd name="connsiteX121" fmla="*/ 5689123 w 11269336"/>
              <a:gd name="connsiteY121" fmla="*/ 1947067 h 2323145"/>
              <a:gd name="connsiteX122" fmla="*/ 5653291 w 11269336"/>
              <a:gd name="connsiteY122" fmla="*/ 1960245 h 2323145"/>
              <a:gd name="connsiteX123" fmla="*/ 5599385 w 11269336"/>
              <a:gd name="connsiteY123" fmla="*/ 1945198 h 2323145"/>
              <a:gd name="connsiteX124" fmla="*/ 5578300 w 11269336"/>
              <a:gd name="connsiteY124" fmla="*/ 1944963 h 2323145"/>
              <a:gd name="connsiteX125" fmla="*/ 5566758 w 11269336"/>
              <a:gd name="connsiteY125" fmla="*/ 1943441 h 2323145"/>
              <a:gd name="connsiteX126" fmla="*/ 5565857 w 11269336"/>
              <a:gd name="connsiteY126" fmla="*/ 1942445 h 2323145"/>
              <a:gd name="connsiteX127" fmla="*/ 5531534 w 11269336"/>
              <a:gd name="connsiteY127" fmla="*/ 1955208 h 2323145"/>
              <a:gd name="connsiteX128" fmla="*/ 5526552 w 11269336"/>
              <a:gd name="connsiteY128" fmla="*/ 1954799 h 2323145"/>
              <a:gd name="connsiteX129" fmla="*/ 5504723 w 11269336"/>
              <a:gd name="connsiteY129" fmla="*/ 1965811 h 2323145"/>
              <a:gd name="connsiteX130" fmla="*/ 5493156 w 11269336"/>
              <a:gd name="connsiteY130" fmla="*/ 1970063 h 2323145"/>
              <a:gd name="connsiteX131" fmla="*/ 5490486 w 11269336"/>
              <a:gd name="connsiteY131" fmla="*/ 1974227 h 2323145"/>
              <a:gd name="connsiteX132" fmla="*/ 5473107 w 11269336"/>
              <a:gd name="connsiteY132" fmla="*/ 1979001 h 2323145"/>
              <a:gd name="connsiteX133" fmla="*/ 5470885 w 11269336"/>
              <a:gd name="connsiteY133" fmla="*/ 1978432 h 2323145"/>
              <a:gd name="connsiteX134" fmla="*/ 5457393 w 11269336"/>
              <a:gd name="connsiteY134" fmla="*/ 1986525 h 2323145"/>
              <a:gd name="connsiteX135" fmla="*/ 5447102 w 11269336"/>
              <a:gd name="connsiteY135" fmla="*/ 1998329 h 2323145"/>
              <a:gd name="connsiteX136" fmla="*/ 5159151 w 11269336"/>
              <a:gd name="connsiteY136" fmla="*/ 2029640 h 2323145"/>
              <a:gd name="connsiteX137" fmla="*/ 5041688 w 11269336"/>
              <a:gd name="connsiteY137" fmla="*/ 2022334 h 2323145"/>
              <a:gd name="connsiteX138" fmla="*/ 4860988 w 11269336"/>
              <a:gd name="connsiteY138" fmla="*/ 2135698 h 2323145"/>
              <a:gd name="connsiteX139" fmla="*/ 4807902 w 11269336"/>
              <a:gd name="connsiteY139" fmla="*/ 2138894 h 2323145"/>
              <a:gd name="connsiteX140" fmla="*/ 4765388 w 11269336"/>
              <a:gd name="connsiteY140" fmla="*/ 2162525 h 2323145"/>
              <a:gd name="connsiteX141" fmla="*/ 4745033 w 11269336"/>
              <a:gd name="connsiteY141" fmla="*/ 2158859 h 2323145"/>
              <a:gd name="connsiteX142" fmla="*/ 4741475 w 11269336"/>
              <a:gd name="connsiteY142" fmla="*/ 2157998 h 2323145"/>
              <a:gd name="connsiteX143" fmla="*/ 4728247 w 11269336"/>
              <a:gd name="connsiteY143" fmla="*/ 2159526 h 2323145"/>
              <a:gd name="connsiteX144" fmla="*/ 4723263 w 11269336"/>
              <a:gd name="connsiteY144" fmla="*/ 2153742 h 2323145"/>
              <a:gd name="connsiteX145" fmla="*/ 4702453 w 11269336"/>
              <a:gd name="connsiteY145" fmla="*/ 2151586 h 2323145"/>
              <a:gd name="connsiteX146" fmla="*/ 4678455 w 11269336"/>
              <a:gd name="connsiteY146" fmla="*/ 2156131 h 2323145"/>
              <a:gd name="connsiteX147" fmla="*/ 4593061 w 11269336"/>
              <a:gd name="connsiteY147" fmla="*/ 2171597 h 2323145"/>
              <a:gd name="connsiteX148" fmla="*/ 4579902 w 11269336"/>
              <a:gd name="connsiteY148" fmla="*/ 2177927 h 2323145"/>
              <a:gd name="connsiteX149" fmla="*/ 4533444 w 11269336"/>
              <a:gd name="connsiteY149" fmla="*/ 2181200 h 2323145"/>
              <a:gd name="connsiteX150" fmla="*/ 4492832 w 11269336"/>
              <a:gd name="connsiteY150" fmla="*/ 2188033 h 2323145"/>
              <a:gd name="connsiteX151" fmla="*/ 4467257 w 11269336"/>
              <a:gd name="connsiteY151" fmla="*/ 2196121 h 2323145"/>
              <a:gd name="connsiteX152" fmla="*/ 4459937 w 11269336"/>
              <a:gd name="connsiteY152" fmla="*/ 2195182 h 2323145"/>
              <a:gd name="connsiteX153" fmla="*/ 4433312 w 11269336"/>
              <a:gd name="connsiteY153" fmla="*/ 2199004 h 2323145"/>
              <a:gd name="connsiteX154" fmla="*/ 4420601 w 11269336"/>
              <a:gd name="connsiteY154" fmla="*/ 2205158 h 2323145"/>
              <a:gd name="connsiteX155" fmla="*/ 4405765 w 11269336"/>
              <a:gd name="connsiteY155" fmla="*/ 2199902 h 2323145"/>
              <a:gd name="connsiteX156" fmla="*/ 4401354 w 11269336"/>
              <a:gd name="connsiteY156" fmla="*/ 2194745 h 2323145"/>
              <a:gd name="connsiteX157" fmla="*/ 4383151 w 11269336"/>
              <a:gd name="connsiteY157" fmla="*/ 2201140 h 2323145"/>
              <a:gd name="connsiteX158" fmla="*/ 4366646 w 11269336"/>
              <a:gd name="connsiteY158" fmla="*/ 2198564 h 2323145"/>
              <a:gd name="connsiteX159" fmla="*/ 4354009 w 11269336"/>
              <a:gd name="connsiteY159" fmla="*/ 2204984 h 2323145"/>
              <a:gd name="connsiteX160" fmla="*/ 4348284 w 11269336"/>
              <a:gd name="connsiteY160" fmla="*/ 2205270 h 2323145"/>
              <a:gd name="connsiteX161" fmla="*/ 4333906 w 11269336"/>
              <a:gd name="connsiteY161" fmla="*/ 2205251 h 2323145"/>
              <a:gd name="connsiteX162" fmla="*/ 4308819 w 11269336"/>
              <a:gd name="connsiteY162" fmla="*/ 2203822 h 2323145"/>
              <a:gd name="connsiteX163" fmla="*/ 4301210 w 11269336"/>
              <a:gd name="connsiteY163" fmla="*/ 2204456 h 2323145"/>
              <a:gd name="connsiteX164" fmla="*/ 4283095 w 11269336"/>
              <a:gd name="connsiteY164" fmla="*/ 2198177 h 2323145"/>
              <a:gd name="connsiteX165" fmla="*/ 4250119 w 11269336"/>
              <a:gd name="connsiteY165" fmla="*/ 2196342 h 2323145"/>
              <a:gd name="connsiteX166" fmla="*/ 4189203 w 11269336"/>
              <a:gd name="connsiteY166" fmla="*/ 2178994 h 2323145"/>
              <a:gd name="connsiteX167" fmla="*/ 4154035 w 11269336"/>
              <a:gd name="connsiteY167" fmla="*/ 2171950 h 2323145"/>
              <a:gd name="connsiteX168" fmla="*/ 4129569 w 11269336"/>
              <a:gd name="connsiteY168" fmla="*/ 2163850 h 2323145"/>
              <a:gd name="connsiteX169" fmla="*/ 4061250 w 11269336"/>
              <a:gd name="connsiteY169" fmla="*/ 2159236 h 2323145"/>
              <a:gd name="connsiteX170" fmla="*/ 3945480 w 11269336"/>
              <a:gd name="connsiteY170" fmla="*/ 2158279 h 2323145"/>
              <a:gd name="connsiteX171" fmla="*/ 3921468 w 11269336"/>
              <a:gd name="connsiteY171" fmla="*/ 2156588 h 2323145"/>
              <a:gd name="connsiteX172" fmla="*/ 3903348 w 11269336"/>
              <a:gd name="connsiteY172" fmla="*/ 2149220 h 2323145"/>
              <a:gd name="connsiteX173" fmla="*/ 3901342 w 11269336"/>
              <a:gd name="connsiteY173" fmla="*/ 2142355 h 2323145"/>
              <a:gd name="connsiteX174" fmla="*/ 3888539 w 11269336"/>
              <a:gd name="connsiteY174" fmla="*/ 2140476 h 2323145"/>
              <a:gd name="connsiteX175" fmla="*/ 3885662 w 11269336"/>
              <a:gd name="connsiteY175" fmla="*/ 2138740 h 2323145"/>
              <a:gd name="connsiteX176" fmla="*/ 3868627 w 11269336"/>
              <a:gd name="connsiteY176" fmla="*/ 2130023 h 2323145"/>
              <a:gd name="connsiteX177" fmla="*/ 3819177 w 11269336"/>
              <a:gd name="connsiteY177" fmla="*/ 2142111 h 2323145"/>
              <a:gd name="connsiteX178" fmla="*/ 3769100 w 11269336"/>
              <a:gd name="connsiteY178" fmla="*/ 2131731 h 2323145"/>
              <a:gd name="connsiteX179" fmla="*/ 3562752 w 11269336"/>
              <a:gd name="connsiteY179" fmla="*/ 2131785 h 2323145"/>
              <a:gd name="connsiteX180" fmla="*/ 3541402 w 11269336"/>
              <a:gd name="connsiteY180" fmla="*/ 2106821 h 2323145"/>
              <a:gd name="connsiteX181" fmla="*/ 3365341 w 11269336"/>
              <a:gd name="connsiteY181" fmla="*/ 2077638 h 2323145"/>
              <a:gd name="connsiteX182" fmla="*/ 3170922 w 11269336"/>
              <a:gd name="connsiteY182" fmla="*/ 2115957 h 2323145"/>
              <a:gd name="connsiteX183" fmla="*/ 3156256 w 11269336"/>
              <a:gd name="connsiteY183" fmla="*/ 2124773 h 2323145"/>
              <a:gd name="connsiteX184" fmla="*/ 3140298 w 11269336"/>
              <a:gd name="connsiteY184" fmla="*/ 2129182 h 2323145"/>
              <a:gd name="connsiteX185" fmla="*/ 3138514 w 11269336"/>
              <a:gd name="connsiteY185" fmla="*/ 2128069 h 2323145"/>
              <a:gd name="connsiteX186" fmla="*/ 3120467 w 11269336"/>
              <a:gd name="connsiteY186" fmla="*/ 2128281 h 2323145"/>
              <a:gd name="connsiteX187" fmla="*/ 3116175 w 11269336"/>
              <a:gd name="connsiteY187" fmla="*/ 2131633 h 2323145"/>
              <a:gd name="connsiteX188" fmla="*/ 3103685 w 11269336"/>
              <a:gd name="connsiteY188" fmla="*/ 2132814 h 2323145"/>
              <a:gd name="connsiteX189" fmla="*/ 3078794 w 11269336"/>
              <a:gd name="connsiteY189" fmla="*/ 2137935 h 2323145"/>
              <a:gd name="connsiteX190" fmla="*/ 3074407 w 11269336"/>
              <a:gd name="connsiteY190" fmla="*/ 2136274 h 2323145"/>
              <a:gd name="connsiteX191" fmla="*/ 3037285 w 11269336"/>
              <a:gd name="connsiteY191" fmla="*/ 2139919 h 2323145"/>
              <a:gd name="connsiteX192" fmla="*/ 3036901 w 11269336"/>
              <a:gd name="connsiteY192" fmla="*/ 2138726 h 2323145"/>
              <a:gd name="connsiteX193" fmla="*/ 3026996 w 11269336"/>
              <a:gd name="connsiteY193" fmla="*/ 2134322 h 2323145"/>
              <a:gd name="connsiteX194" fmla="*/ 3007772 w 11269336"/>
              <a:gd name="connsiteY194" fmla="*/ 2128742 h 2323145"/>
              <a:gd name="connsiteX195" fmla="*/ 2965030 w 11269336"/>
              <a:gd name="connsiteY195" fmla="*/ 2100494 h 2323145"/>
              <a:gd name="connsiteX196" fmla="*/ 2926342 w 11269336"/>
              <a:gd name="connsiteY196" fmla="*/ 2104155 h 2323145"/>
              <a:gd name="connsiteX197" fmla="*/ 2918608 w 11269336"/>
              <a:gd name="connsiteY197" fmla="*/ 2104215 h 2323145"/>
              <a:gd name="connsiteX198" fmla="*/ 2918475 w 11269336"/>
              <a:gd name="connsiteY198" fmla="*/ 2103937 h 2323145"/>
              <a:gd name="connsiteX199" fmla="*/ 2910360 w 11269336"/>
              <a:gd name="connsiteY199" fmla="*/ 2103444 h 2323145"/>
              <a:gd name="connsiteX200" fmla="*/ 2904507 w 11269336"/>
              <a:gd name="connsiteY200" fmla="*/ 2104326 h 2323145"/>
              <a:gd name="connsiteX201" fmla="*/ 2889503 w 11269336"/>
              <a:gd name="connsiteY201" fmla="*/ 2104443 h 2323145"/>
              <a:gd name="connsiteX202" fmla="*/ 2884480 w 11269336"/>
              <a:gd name="connsiteY202" fmla="*/ 2102626 h 2323145"/>
              <a:gd name="connsiteX203" fmla="*/ 2882689 w 11269336"/>
              <a:gd name="connsiteY203" fmla="*/ 2099228 h 2323145"/>
              <a:gd name="connsiteX204" fmla="*/ 2881291 w 11269336"/>
              <a:gd name="connsiteY204" fmla="*/ 2099618 h 2323145"/>
              <a:gd name="connsiteX205" fmla="*/ 2853979 w 11269336"/>
              <a:gd name="connsiteY205" fmla="*/ 2090388 h 2323145"/>
              <a:gd name="connsiteX206" fmla="*/ 2791790 w 11269336"/>
              <a:gd name="connsiteY206" fmla="*/ 2080332 h 2323145"/>
              <a:gd name="connsiteX207" fmla="*/ 2755844 w 11269336"/>
              <a:gd name="connsiteY207" fmla="*/ 2078874 h 2323145"/>
              <a:gd name="connsiteX208" fmla="*/ 2657742 w 11269336"/>
              <a:gd name="connsiteY208" fmla="*/ 2070179 h 2323145"/>
              <a:gd name="connsiteX209" fmla="*/ 2559549 w 11269336"/>
              <a:gd name="connsiteY209" fmla="*/ 2057873 h 2323145"/>
              <a:gd name="connsiteX210" fmla="*/ 2512054 w 11269336"/>
              <a:gd name="connsiteY210" fmla="*/ 2031671 h 2323145"/>
              <a:gd name="connsiteX211" fmla="*/ 2506437 w 11269336"/>
              <a:gd name="connsiteY211" fmla="*/ 2030918 h 2323145"/>
              <a:gd name="connsiteX212" fmla="*/ 2491752 w 11269336"/>
              <a:gd name="connsiteY212" fmla="*/ 2033906 h 2323145"/>
              <a:gd name="connsiteX213" fmla="*/ 2486338 w 11269336"/>
              <a:gd name="connsiteY213" fmla="*/ 2035862 h 2323145"/>
              <a:gd name="connsiteX214" fmla="*/ 2478186 w 11269336"/>
              <a:gd name="connsiteY214" fmla="*/ 2036953 h 2323145"/>
              <a:gd name="connsiteX215" fmla="*/ 2477950 w 11269336"/>
              <a:gd name="connsiteY215" fmla="*/ 2036715 h 2323145"/>
              <a:gd name="connsiteX216" fmla="*/ 2470381 w 11269336"/>
              <a:gd name="connsiteY216" fmla="*/ 2038256 h 2323145"/>
              <a:gd name="connsiteX217" fmla="*/ 2433781 w 11269336"/>
              <a:gd name="connsiteY217" fmla="*/ 2049140 h 2323145"/>
              <a:gd name="connsiteX218" fmla="*/ 2381172 w 11269336"/>
              <a:gd name="connsiteY218" fmla="*/ 2030645 h 2323145"/>
              <a:gd name="connsiteX219" fmla="*/ 2360198 w 11269336"/>
              <a:gd name="connsiteY219" fmla="*/ 2029059 h 2323145"/>
              <a:gd name="connsiteX220" fmla="*/ 2348815 w 11269336"/>
              <a:gd name="connsiteY220" fmla="*/ 2026798 h 2323145"/>
              <a:gd name="connsiteX221" fmla="*/ 2347988 w 11269336"/>
              <a:gd name="connsiteY221" fmla="*/ 2025745 h 2323145"/>
              <a:gd name="connsiteX222" fmla="*/ 2312920 w 11269336"/>
              <a:gd name="connsiteY222" fmla="*/ 2036311 h 2323145"/>
              <a:gd name="connsiteX223" fmla="*/ 2307986 w 11269336"/>
              <a:gd name="connsiteY223" fmla="*/ 2035583 h 2323145"/>
              <a:gd name="connsiteX224" fmla="*/ 2285481 w 11269336"/>
              <a:gd name="connsiteY224" fmla="*/ 2045197 h 2323145"/>
              <a:gd name="connsiteX225" fmla="*/ 2273666 w 11269336"/>
              <a:gd name="connsiteY225" fmla="*/ 2048710 h 2323145"/>
              <a:gd name="connsiteX226" fmla="*/ 2270719 w 11269336"/>
              <a:gd name="connsiteY226" fmla="*/ 2052702 h 2323145"/>
              <a:gd name="connsiteX227" fmla="*/ 2253080 w 11269336"/>
              <a:gd name="connsiteY227" fmla="*/ 2056363 h 2323145"/>
              <a:gd name="connsiteX228" fmla="*/ 2250906 w 11269336"/>
              <a:gd name="connsiteY228" fmla="*/ 2055654 h 2323145"/>
              <a:gd name="connsiteX229" fmla="*/ 2236905 w 11269336"/>
              <a:gd name="connsiteY229" fmla="*/ 2062882 h 2323145"/>
              <a:gd name="connsiteX230" fmla="*/ 2225830 w 11269336"/>
              <a:gd name="connsiteY230" fmla="*/ 2074027 h 2323145"/>
              <a:gd name="connsiteX231" fmla="*/ 2073776 w 11269336"/>
              <a:gd name="connsiteY231" fmla="*/ 2089244 h 2323145"/>
              <a:gd name="connsiteX232" fmla="*/ 1948256 w 11269336"/>
              <a:gd name="connsiteY232" fmla="*/ 2146616 h 2323145"/>
              <a:gd name="connsiteX233" fmla="*/ 1865582 w 11269336"/>
              <a:gd name="connsiteY233" fmla="*/ 2153738 h 2323145"/>
              <a:gd name="connsiteX234" fmla="*/ 1835210 w 11269336"/>
              <a:gd name="connsiteY234" fmla="*/ 2134244 h 2323145"/>
              <a:gd name="connsiteX235" fmla="*/ 1632661 w 11269336"/>
              <a:gd name="connsiteY235" fmla="*/ 2173882 h 2323145"/>
              <a:gd name="connsiteX236" fmla="*/ 1579590 w 11269336"/>
              <a:gd name="connsiteY236" fmla="*/ 2173680 h 2323145"/>
              <a:gd name="connsiteX237" fmla="*/ 1535601 w 11269336"/>
              <a:gd name="connsiteY237" fmla="*/ 2194590 h 2323145"/>
              <a:gd name="connsiteX238" fmla="*/ 1515594 w 11269336"/>
              <a:gd name="connsiteY238" fmla="*/ 2189622 h 2323145"/>
              <a:gd name="connsiteX239" fmla="*/ 1512113 w 11269336"/>
              <a:gd name="connsiteY239" fmla="*/ 2188534 h 2323145"/>
              <a:gd name="connsiteX240" fmla="*/ 1498838 w 11269336"/>
              <a:gd name="connsiteY240" fmla="*/ 2189213 h 2323145"/>
              <a:gd name="connsiteX241" fmla="*/ 1494279 w 11269336"/>
              <a:gd name="connsiteY241" fmla="*/ 2183112 h 2323145"/>
              <a:gd name="connsiteX242" fmla="*/ 1473714 w 11269336"/>
              <a:gd name="connsiteY242" fmla="*/ 2179625 h 2323145"/>
              <a:gd name="connsiteX243" fmla="*/ 1449503 w 11269336"/>
              <a:gd name="connsiteY243" fmla="*/ 2182633 h 2323145"/>
              <a:gd name="connsiteX244" fmla="*/ 1266687 w 11269336"/>
              <a:gd name="connsiteY244" fmla="*/ 2212688 h 2323145"/>
              <a:gd name="connsiteX245" fmla="*/ 1239614 w 11269336"/>
              <a:gd name="connsiteY245" fmla="*/ 2209727 h 2323145"/>
              <a:gd name="connsiteX246" fmla="*/ 1202436 w 11269336"/>
              <a:gd name="connsiteY246" fmla="*/ 2209817 h 2323145"/>
              <a:gd name="connsiteX247" fmla="*/ 1136097 w 11269336"/>
              <a:gd name="connsiteY247" fmla="*/ 2205112 h 2323145"/>
              <a:gd name="connsiteX248" fmla="*/ 988232 w 11269336"/>
              <a:gd name="connsiteY248" fmla="*/ 2235635 h 2323145"/>
              <a:gd name="connsiteX249" fmla="*/ 981959 w 11269336"/>
              <a:gd name="connsiteY249" fmla="*/ 2231607 h 2323145"/>
              <a:gd name="connsiteX250" fmla="*/ 938600 w 11269336"/>
              <a:gd name="connsiteY250" fmla="*/ 2238113 h 2323145"/>
              <a:gd name="connsiteX251" fmla="*/ 791788 w 11269336"/>
              <a:gd name="connsiteY251" fmla="*/ 2293224 h 2323145"/>
              <a:gd name="connsiteX252" fmla="*/ 706914 w 11269336"/>
              <a:gd name="connsiteY252" fmla="*/ 2305046 h 2323145"/>
              <a:gd name="connsiteX253" fmla="*/ 675971 w 11269336"/>
              <a:gd name="connsiteY253" fmla="*/ 2304030 h 2323145"/>
              <a:gd name="connsiteX254" fmla="*/ 624180 w 11269336"/>
              <a:gd name="connsiteY254" fmla="*/ 2302650 h 2323145"/>
              <a:gd name="connsiteX255" fmla="*/ 583453 w 11269336"/>
              <a:gd name="connsiteY255" fmla="*/ 2288788 h 2323145"/>
              <a:gd name="connsiteX256" fmla="*/ 540946 w 11269336"/>
              <a:gd name="connsiteY256" fmla="*/ 2292721 h 2323145"/>
              <a:gd name="connsiteX257" fmla="*/ 533680 w 11269336"/>
              <a:gd name="connsiteY257" fmla="*/ 2310233 h 2323145"/>
              <a:gd name="connsiteX258" fmla="*/ 487366 w 11269336"/>
              <a:gd name="connsiteY258" fmla="*/ 2309053 h 2323145"/>
              <a:gd name="connsiteX259" fmla="*/ 416820 w 11269336"/>
              <a:gd name="connsiteY259" fmla="*/ 2305443 h 2323145"/>
              <a:gd name="connsiteX260" fmla="*/ 376805 w 11269336"/>
              <a:gd name="connsiteY260" fmla="*/ 2307647 h 2323145"/>
              <a:gd name="connsiteX261" fmla="*/ 266777 w 11269336"/>
              <a:gd name="connsiteY261" fmla="*/ 2309012 h 2323145"/>
              <a:gd name="connsiteX262" fmla="*/ 156013 w 11269336"/>
              <a:gd name="connsiteY262" fmla="*/ 2306832 h 2323145"/>
              <a:gd name="connsiteX263" fmla="*/ 87258 w 11269336"/>
              <a:gd name="connsiteY263" fmla="*/ 2285511 h 2323145"/>
              <a:gd name="connsiteX264" fmla="*/ 23798 w 11269336"/>
              <a:gd name="connsiteY264" fmla="*/ 2281822 h 2323145"/>
              <a:gd name="connsiteX265" fmla="*/ 0 w 11269336"/>
              <a:gd name="connsiteY265" fmla="*/ 2285369 h 2323145"/>
              <a:gd name="connsiteX266" fmla="*/ 0 w 11269336"/>
              <a:gd name="connsiteY26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39429 w 11269336"/>
              <a:gd name="connsiteY20" fmla="*/ 696446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028928 w 11269336"/>
              <a:gd name="connsiteY21" fmla="*/ 745350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47030 w 11269336"/>
              <a:gd name="connsiteY23" fmla="*/ 814934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882654 w 11269336"/>
              <a:gd name="connsiteY29" fmla="*/ 892768 h 2323145"/>
              <a:gd name="connsiteX30" fmla="*/ 8795998 w 11269336"/>
              <a:gd name="connsiteY30" fmla="*/ 863337 h 2323145"/>
              <a:gd name="connsiteX31" fmla="*/ 8776970 w 11269336"/>
              <a:gd name="connsiteY31" fmla="*/ 885177 h 2323145"/>
              <a:gd name="connsiteX32" fmla="*/ 8755719 w 11269336"/>
              <a:gd name="connsiteY32" fmla="*/ 889754 h 2323145"/>
              <a:gd name="connsiteX33" fmla="*/ 8743257 w 11269336"/>
              <a:gd name="connsiteY33" fmla="*/ 904723 h 2323145"/>
              <a:gd name="connsiteX34" fmla="*/ 8721366 w 11269336"/>
              <a:gd name="connsiteY34" fmla="*/ 904711 h 2323145"/>
              <a:gd name="connsiteX35" fmla="*/ 8678353 w 11269336"/>
              <a:gd name="connsiteY35" fmla="*/ 926318 h 2323145"/>
              <a:gd name="connsiteX36" fmla="*/ 8636849 w 11269336"/>
              <a:gd name="connsiteY36" fmla="*/ 937900 h 2323145"/>
              <a:gd name="connsiteX37" fmla="*/ 8620213 w 11269336"/>
              <a:gd name="connsiteY37" fmla="*/ 943068 h 2323145"/>
              <a:gd name="connsiteX38" fmla="*/ 8612581 w 11269336"/>
              <a:gd name="connsiteY38" fmla="*/ 952695 h 2323145"/>
              <a:gd name="connsiteX39" fmla="*/ 8589038 w 11269336"/>
              <a:gd name="connsiteY39" fmla="*/ 963892 h 2323145"/>
              <a:gd name="connsiteX40" fmla="*/ 8579950 w 11269336"/>
              <a:gd name="connsiteY40" fmla="*/ 960899 h 2323145"/>
              <a:gd name="connsiteX41" fmla="*/ 8579319 w 11269336"/>
              <a:gd name="connsiteY41" fmla="*/ 965630 h 2323145"/>
              <a:gd name="connsiteX42" fmla="*/ 8547429 w 11269336"/>
              <a:gd name="connsiteY42" fmla="*/ 984506 h 2323145"/>
              <a:gd name="connsiteX43" fmla="*/ 8478704 w 11269336"/>
              <a:gd name="connsiteY43" fmla="*/ 1025490 h 2323145"/>
              <a:gd name="connsiteX44" fmla="*/ 8461421 w 11269336"/>
              <a:gd name="connsiteY44" fmla="*/ 1035512 h 2323145"/>
              <a:gd name="connsiteX45" fmla="*/ 8445003 w 11269336"/>
              <a:gd name="connsiteY45" fmla="*/ 1036851 h 2323145"/>
              <a:gd name="connsiteX46" fmla="*/ 8357350 w 11269336"/>
              <a:gd name="connsiteY46" fmla="*/ 1060213 h 2323145"/>
              <a:gd name="connsiteX47" fmla="*/ 8335565 w 11269336"/>
              <a:gd name="connsiteY47" fmla="*/ 1061151 h 2323145"/>
              <a:gd name="connsiteX48" fmla="*/ 8325267 w 11269336"/>
              <a:gd name="connsiteY48" fmla="*/ 1055919 h 2323145"/>
              <a:gd name="connsiteX49" fmla="*/ 8293586 w 11269336"/>
              <a:gd name="connsiteY49" fmla="*/ 1076144 h 2323145"/>
              <a:gd name="connsiteX50" fmla="*/ 8242405 w 11269336"/>
              <a:gd name="connsiteY50" fmla="*/ 1095960 h 2323145"/>
              <a:gd name="connsiteX51" fmla="*/ 8197391 w 11269336"/>
              <a:gd name="connsiteY51" fmla="*/ 1107746 h 2323145"/>
              <a:gd name="connsiteX52" fmla="*/ 8081474 w 11269336"/>
              <a:gd name="connsiteY52" fmla="*/ 1130125 h 2323145"/>
              <a:gd name="connsiteX53" fmla="*/ 8053585 w 11269336"/>
              <a:gd name="connsiteY53" fmla="*/ 1129169 h 2323145"/>
              <a:gd name="connsiteX54" fmla="*/ 8038422 w 11269336"/>
              <a:gd name="connsiteY54" fmla="*/ 1119092 h 2323145"/>
              <a:gd name="connsiteX55" fmla="*/ 8029450 w 11269336"/>
              <a:gd name="connsiteY55" fmla="*/ 1125592 h 2323145"/>
              <a:gd name="connsiteX56" fmla="*/ 7959552 w 11269336"/>
              <a:gd name="connsiteY56" fmla="*/ 1140188 h 2323145"/>
              <a:gd name="connsiteX57" fmla="*/ 7914188 w 11269336"/>
              <a:gd name="connsiteY57" fmla="*/ 1150862 h 2323145"/>
              <a:gd name="connsiteX58" fmla="*/ 7914918 w 11269336"/>
              <a:gd name="connsiteY58" fmla="*/ 1168758 h 2323145"/>
              <a:gd name="connsiteX59" fmla="*/ 7875510 w 11269336"/>
              <a:gd name="connsiteY59" fmla="*/ 1183153 h 2323145"/>
              <a:gd name="connsiteX60" fmla="*/ 7829932 w 11269336"/>
              <a:gd name="connsiteY60" fmla="*/ 1180782 h 2323145"/>
              <a:gd name="connsiteX61" fmla="*/ 7779182 w 11269336"/>
              <a:gd name="connsiteY61" fmla="*/ 1192665 h 2323145"/>
              <a:gd name="connsiteX62" fmla="*/ 7748774 w 11269336"/>
              <a:gd name="connsiteY62" fmla="*/ 1199586 h 2323145"/>
              <a:gd name="connsiteX63" fmla="*/ 7671846 w 11269336"/>
              <a:gd name="connsiteY63" fmla="*/ 1231966 h 2323145"/>
              <a:gd name="connsiteX64" fmla="*/ 7554146 w 11269336"/>
              <a:gd name="connsiteY64" fmla="*/ 1319748 h 2323145"/>
              <a:gd name="connsiteX65" fmla="*/ 7515052 w 11269336"/>
              <a:gd name="connsiteY65" fmla="*/ 1336718 h 2323145"/>
              <a:gd name="connsiteX66" fmla="*/ 7507193 w 11269336"/>
              <a:gd name="connsiteY66" fmla="*/ 1334617 h 2323145"/>
              <a:gd name="connsiteX67" fmla="*/ 7461694 w 11269336"/>
              <a:gd name="connsiteY67" fmla="*/ 1375866 h 2323145"/>
              <a:gd name="connsiteX68" fmla="*/ 7377571 w 11269336"/>
              <a:gd name="connsiteY68" fmla="*/ 1400128 h 2323145"/>
              <a:gd name="connsiteX69" fmla="*/ 7311261 w 11269336"/>
              <a:gd name="connsiteY69" fmla="*/ 1412652 h 2323145"/>
              <a:gd name="connsiteX70" fmla="*/ 7275307 w 11269336"/>
              <a:gd name="connsiteY70" fmla="*/ 1422171 h 2323145"/>
              <a:gd name="connsiteX71" fmla="*/ 7247783 w 11269336"/>
              <a:gd name="connsiteY71" fmla="*/ 1426330 h 2323145"/>
              <a:gd name="connsiteX72" fmla="*/ 7185047 w 11269336"/>
              <a:gd name="connsiteY72" fmla="*/ 1451812 h 2323145"/>
              <a:gd name="connsiteX73" fmla="*/ 7084117 w 11269336"/>
              <a:gd name="connsiteY73" fmla="*/ 1500281 h 2323145"/>
              <a:gd name="connsiteX74" fmla="*/ 7062011 w 11269336"/>
              <a:gd name="connsiteY74" fmla="*/ 1509183 h 2323145"/>
              <a:gd name="connsiteX75" fmla="*/ 7040555 w 11269336"/>
              <a:gd name="connsiteY75" fmla="*/ 1511207 h 2323145"/>
              <a:gd name="connsiteX76" fmla="*/ 7033438 w 11269336"/>
              <a:gd name="connsiteY76" fmla="*/ 1506772 h 2323145"/>
              <a:gd name="connsiteX77" fmla="*/ 7020886 w 11269336"/>
              <a:gd name="connsiteY77" fmla="*/ 1510764 h 2323145"/>
              <a:gd name="connsiteX78" fmla="*/ 7017033 w 11269336"/>
              <a:gd name="connsiteY78" fmla="*/ 1510650 h 2323145"/>
              <a:gd name="connsiteX79" fmla="*/ 6995460 w 11269336"/>
              <a:gd name="connsiteY79" fmla="*/ 1511173 h 2323145"/>
              <a:gd name="connsiteX80" fmla="*/ 6962144 w 11269336"/>
              <a:gd name="connsiteY80" fmla="*/ 1541508 h 2323145"/>
              <a:gd name="connsiteX81" fmla="*/ 6910674 w 11269336"/>
              <a:gd name="connsiteY81" fmla="*/ 1554793 h 2323145"/>
              <a:gd name="connsiteX82" fmla="*/ 6732152 w 11269336"/>
              <a:gd name="connsiteY82" fmla="*/ 1642538 h 2323145"/>
              <a:gd name="connsiteX83" fmla="*/ 6694106 w 11269336"/>
              <a:gd name="connsiteY83" fmla="*/ 1632377 h 2323145"/>
              <a:gd name="connsiteX84" fmla="*/ 6617223 w 11269336"/>
              <a:gd name="connsiteY84" fmla="*/ 1659889 h 2323145"/>
              <a:gd name="connsiteX85" fmla="*/ 6521138 w 11269336"/>
              <a:gd name="connsiteY85" fmla="*/ 1744340 h 2323145"/>
              <a:gd name="connsiteX86" fmla="*/ 6380677 w 11269336"/>
              <a:gd name="connsiteY86" fmla="*/ 1796883 h 2323145"/>
              <a:gd name="connsiteX87" fmla="*/ 6374897 w 11269336"/>
              <a:gd name="connsiteY87" fmla="*/ 1809910 h 2323145"/>
              <a:gd name="connsiteX88" fmla="*/ 6364545 w 11269336"/>
              <a:gd name="connsiteY88" fmla="*/ 1820090 h 2323145"/>
              <a:gd name="connsiteX89" fmla="*/ 6362126 w 11269336"/>
              <a:gd name="connsiteY89" fmla="*/ 1819991 h 2323145"/>
              <a:gd name="connsiteX90" fmla="*/ 6346673 w 11269336"/>
              <a:gd name="connsiteY90" fmla="*/ 1827824 h 2323145"/>
              <a:gd name="connsiteX91" fmla="*/ 6345588 w 11269336"/>
              <a:gd name="connsiteY91" fmla="*/ 1832232 h 2323145"/>
              <a:gd name="connsiteX92" fmla="*/ 6335708 w 11269336"/>
              <a:gd name="connsiteY92" fmla="*/ 1838451 h 2323145"/>
              <a:gd name="connsiteX93" fmla="*/ 6318182 w 11269336"/>
              <a:gd name="connsiteY93" fmla="*/ 1852975 h 2323145"/>
              <a:gd name="connsiteX94" fmla="*/ 6313084 w 11269336"/>
              <a:gd name="connsiteY94" fmla="*/ 1853561 h 2323145"/>
              <a:gd name="connsiteX95" fmla="*/ 6283816 w 11269336"/>
              <a:gd name="connsiteY95" fmla="*/ 1872148 h 2323145"/>
              <a:gd name="connsiteX96" fmla="*/ 6282550 w 11269336"/>
              <a:gd name="connsiteY96" fmla="*/ 1871392 h 2323145"/>
              <a:gd name="connsiteX97" fmla="*/ 6270527 w 11269336"/>
              <a:gd name="connsiteY97" fmla="*/ 1872208 h 2323145"/>
              <a:gd name="connsiteX98" fmla="*/ 6249518 w 11269336"/>
              <a:gd name="connsiteY98" fmla="*/ 1876079 h 2323145"/>
              <a:gd name="connsiteX99" fmla="*/ 6190386 w 11269336"/>
              <a:gd name="connsiteY99" fmla="*/ 1872478 h 2323145"/>
              <a:gd name="connsiteX100" fmla="*/ 6159777 w 11269336"/>
              <a:gd name="connsiteY100" fmla="*/ 1891745 h 2323145"/>
              <a:gd name="connsiteX101" fmla="*/ 6153131 w 11269336"/>
              <a:gd name="connsiteY101" fmla="*/ 1895079 h 2323145"/>
              <a:gd name="connsiteX102" fmla="*/ 6152798 w 11269336"/>
              <a:gd name="connsiteY102" fmla="*/ 1894920 h 2323145"/>
              <a:gd name="connsiteX103" fmla="*/ 6145388 w 11269336"/>
              <a:gd name="connsiteY103" fmla="*/ 1897990 h 2323145"/>
              <a:gd name="connsiteX104" fmla="*/ 6141014 w 11269336"/>
              <a:gd name="connsiteY104" fmla="*/ 1901155 h 2323145"/>
              <a:gd name="connsiteX105" fmla="*/ 6128122 w 11269336"/>
              <a:gd name="connsiteY105" fmla="*/ 1907623 h 2323145"/>
              <a:gd name="connsiteX106" fmla="*/ 6122351 w 11269336"/>
              <a:gd name="connsiteY106" fmla="*/ 1908359 h 2323145"/>
              <a:gd name="connsiteX107" fmla="*/ 6064750 w 11269336"/>
              <a:gd name="connsiteY107" fmla="*/ 1896394 h 2323145"/>
              <a:gd name="connsiteX108" fmla="*/ 5964230 w 11269336"/>
              <a:gd name="connsiteY108" fmla="*/ 1910038 h 2323145"/>
              <a:gd name="connsiteX109" fmla="*/ 5865399 w 11269336"/>
              <a:gd name="connsiteY109" fmla="*/ 1926966 h 2323145"/>
              <a:gd name="connsiteX110" fmla="*/ 5829951 w 11269336"/>
              <a:gd name="connsiteY110" fmla="*/ 1934755 h 2323145"/>
              <a:gd name="connsiteX111" fmla="*/ 5765285 w 11269336"/>
              <a:gd name="connsiteY111" fmla="*/ 1941322 h 2323145"/>
              <a:gd name="connsiteX112" fmla="*/ 5734750 w 11269336"/>
              <a:gd name="connsiteY112" fmla="*/ 1939793 h 2323145"/>
              <a:gd name="connsiteX113" fmla="*/ 5733569 w 11269336"/>
              <a:gd name="connsiteY113" fmla="*/ 1940505 h 2323145"/>
              <a:gd name="connsiteX114" fmla="*/ 5730329 w 11269336"/>
              <a:gd name="connsiteY114" fmla="*/ 1937845 h 2323145"/>
              <a:gd name="connsiteX115" fmla="*/ 5724661 w 11269336"/>
              <a:gd name="connsiteY115" fmla="*/ 1937455 h 2323145"/>
              <a:gd name="connsiteX116" fmla="*/ 5710186 w 11269336"/>
              <a:gd name="connsiteY116" fmla="*/ 1941370 h 2323145"/>
              <a:gd name="connsiteX117" fmla="*/ 5704910 w 11269336"/>
              <a:gd name="connsiteY117" fmla="*/ 1943663 h 2323145"/>
              <a:gd name="connsiteX118" fmla="*/ 5696836 w 11269336"/>
              <a:gd name="connsiteY118" fmla="*/ 1945271 h 2323145"/>
              <a:gd name="connsiteX119" fmla="*/ 5696583 w 11269336"/>
              <a:gd name="connsiteY119" fmla="*/ 1945050 h 2323145"/>
              <a:gd name="connsiteX120" fmla="*/ 5689123 w 11269336"/>
              <a:gd name="connsiteY120" fmla="*/ 1947067 h 2323145"/>
              <a:gd name="connsiteX121" fmla="*/ 5653291 w 11269336"/>
              <a:gd name="connsiteY121" fmla="*/ 1960245 h 2323145"/>
              <a:gd name="connsiteX122" fmla="*/ 5599385 w 11269336"/>
              <a:gd name="connsiteY122" fmla="*/ 1945198 h 2323145"/>
              <a:gd name="connsiteX123" fmla="*/ 5578300 w 11269336"/>
              <a:gd name="connsiteY123" fmla="*/ 1944963 h 2323145"/>
              <a:gd name="connsiteX124" fmla="*/ 5566758 w 11269336"/>
              <a:gd name="connsiteY124" fmla="*/ 1943441 h 2323145"/>
              <a:gd name="connsiteX125" fmla="*/ 5565857 w 11269336"/>
              <a:gd name="connsiteY125" fmla="*/ 1942445 h 2323145"/>
              <a:gd name="connsiteX126" fmla="*/ 5531534 w 11269336"/>
              <a:gd name="connsiteY126" fmla="*/ 1955208 h 2323145"/>
              <a:gd name="connsiteX127" fmla="*/ 5526552 w 11269336"/>
              <a:gd name="connsiteY127" fmla="*/ 1954799 h 2323145"/>
              <a:gd name="connsiteX128" fmla="*/ 5504723 w 11269336"/>
              <a:gd name="connsiteY128" fmla="*/ 1965811 h 2323145"/>
              <a:gd name="connsiteX129" fmla="*/ 5493156 w 11269336"/>
              <a:gd name="connsiteY129" fmla="*/ 1970063 h 2323145"/>
              <a:gd name="connsiteX130" fmla="*/ 5490486 w 11269336"/>
              <a:gd name="connsiteY130" fmla="*/ 1974227 h 2323145"/>
              <a:gd name="connsiteX131" fmla="*/ 5473107 w 11269336"/>
              <a:gd name="connsiteY131" fmla="*/ 1979001 h 2323145"/>
              <a:gd name="connsiteX132" fmla="*/ 5470885 w 11269336"/>
              <a:gd name="connsiteY132" fmla="*/ 1978432 h 2323145"/>
              <a:gd name="connsiteX133" fmla="*/ 5457393 w 11269336"/>
              <a:gd name="connsiteY133" fmla="*/ 1986525 h 2323145"/>
              <a:gd name="connsiteX134" fmla="*/ 5447102 w 11269336"/>
              <a:gd name="connsiteY134" fmla="*/ 1998329 h 2323145"/>
              <a:gd name="connsiteX135" fmla="*/ 5159151 w 11269336"/>
              <a:gd name="connsiteY135" fmla="*/ 2029640 h 2323145"/>
              <a:gd name="connsiteX136" fmla="*/ 5041688 w 11269336"/>
              <a:gd name="connsiteY136" fmla="*/ 2022334 h 2323145"/>
              <a:gd name="connsiteX137" fmla="*/ 4860988 w 11269336"/>
              <a:gd name="connsiteY137" fmla="*/ 2135698 h 2323145"/>
              <a:gd name="connsiteX138" fmla="*/ 4807902 w 11269336"/>
              <a:gd name="connsiteY138" fmla="*/ 2138894 h 2323145"/>
              <a:gd name="connsiteX139" fmla="*/ 4765388 w 11269336"/>
              <a:gd name="connsiteY139" fmla="*/ 2162525 h 2323145"/>
              <a:gd name="connsiteX140" fmla="*/ 4745033 w 11269336"/>
              <a:gd name="connsiteY140" fmla="*/ 2158859 h 2323145"/>
              <a:gd name="connsiteX141" fmla="*/ 4741475 w 11269336"/>
              <a:gd name="connsiteY141" fmla="*/ 2157998 h 2323145"/>
              <a:gd name="connsiteX142" fmla="*/ 4728247 w 11269336"/>
              <a:gd name="connsiteY142" fmla="*/ 2159526 h 2323145"/>
              <a:gd name="connsiteX143" fmla="*/ 4723263 w 11269336"/>
              <a:gd name="connsiteY143" fmla="*/ 2153742 h 2323145"/>
              <a:gd name="connsiteX144" fmla="*/ 4702453 w 11269336"/>
              <a:gd name="connsiteY144" fmla="*/ 2151586 h 2323145"/>
              <a:gd name="connsiteX145" fmla="*/ 4678455 w 11269336"/>
              <a:gd name="connsiteY145" fmla="*/ 2156131 h 2323145"/>
              <a:gd name="connsiteX146" fmla="*/ 4593061 w 11269336"/>
              <a:gd name="connsiteY146" fmla="*/ 2171597 h 2323145"/>
              <a:gd name="connsiteX147" fmla="*/ 4579902 w 11269336"/>
              <a:gd name="connsiteY147" fmla="*/ 2177927 h 2323145"/>
              <a:gd name="connsiteX148" fmla="*/ 4533444 w 11269336"/>
              <a:gd name="connsiteY148" fmla="*/ 2181200 h 2323145"/>
              <a:gd name="connsiteX149" fmla="*/ 4492832 w 11269336"/>
              <a:gd name="connsiteY149" fmla="*/ 2188033 h 2323145"/>
              <a:gd name="connsiteX150" fmla="*/ 4467257 w 11269336"/>
              <a:gd name="connsiteY150" fmla="*/ 2196121 h 2323145"/>
              <a:gd name="connsiteX151" fmla="*/ 4459937 w 11269336"/>
              <a:gd name="connsiteY151" fmla="*/ 2195182 h 2323145"/>
              <a:gd name="connsiteX152" fmla="*/ 4433312 w 11269336"/>
              <a:gd name="connsiteY152" fmla="*/ 2199004 h 2323145"/>
              <a:gd name="connsiteX153" fmla="*/ 4420601 w 11269336"/>
              <a:gd name="connsiteY153" fmla="*/ 2205158 h 2323145"/>
              <a:gd name="connsiteX154" fmla="*/ 4405765 w 11269336"/>
              <a:gd name="connsiteY154" fmla="*/ 2199902 h 2323145"/>
              <a:gd name="connsiteX155" fmla="*/ 4401354 w 11269336"/>
              <a:gd name="connsiteY155" fmla="*/ 2194745 h 2323145"/>
              <a:gd name="connsiteX156" fmla="*/ 4383151 w 11269336"/>
              <a:gd name="connsiteY156" fmla="*/ 2201140 h 2323145"/>
              <a:gd name="connsiteX157" fmla="*/ 4366646 w 11269336"/>
              <a:gd name="connsiteY157" fmla="*/ 2198564 h 2323145"/>
              <a:gd name="connsiteX158" fmla="*/ 4354009 w 11269336"/>
              <a:gd name="connsiteY158" fmla="*/ 2204984 h 2323145"/>
              <a:gd name="connsiteX159" fmla="*/ 4348284 w 11269336"/>
              <a:gd name="connsiteY159" fmla="*/ 2205270 h 2323145"/>
              <a:gd name="connsiteX160" fmla="*/ 4333906 w 11269336"/>
              <a:gd name="connsiteY160" fmla="*/ 2205251 h 2323145"/>
              <a:gd name="connsiteX161" fmla="*/ 4308819 w 11269336"/>
              <a:gd name="connsiteY161" fmla="*/ 2203822 h 2323145"/>
              <a:gd name="connsiteX162" fmla="*/ 4301210 w 11269336"/>
              <a:gd name="connsiteY162" fmla="*/ 2204456 h 2323145"/>
              <a:gd name="connsiteX163" fmla="*/ 4283095 w 11269336"/>
              <a:gd name="connsiteY163" fmla="*/ 2198177 h 2323145"/>
              <a:gd name="connsiteX164" fmla="*/ 4250119 w 11269336"/>
              <a:gd name="connsiteY164" fmla="*/ 2196342 h 2323145"/>
              <a:gd name="connsiteX165" fmla="*/ 4189203 w 11269336"/>
              <a:gd name="connsiteY165" fmla="*/ 2178994 h 2323145"/>
              <a:gd name="connsiteX166" fmla="*/ 4154035 w 11269336"/>
              <a:gd name="connsiteY166" fmla="*/ 2171950 h 2323145"/>
              <a:gd name="connsiteX167" fmla="*/ 4129569 w 11269336"/>
              <a:gd name="connsiteY167" fmla="*/ 2163850 h 2323145"/>
              <a:gd name="connsiteX168" fmla="*/ 4061250 w 11269336"/>
              <a:gd name="connsiteY168" fmla="*/ 2159236 h 2323145"/>
              <a:gd name="connsiteX169" fmla="*/ 3945480 w 11269336"/>
              <a:gd name="connsiteY169" fmla="*/ 2158279 h 2323145"/>
              <a:gd name="connsiteX170" fmla="*/ 3921468 w 11269336"/>
              <a:gd name="connsiteY170" fmla="*/ 2156588 h 2323145"/>
              <a:gd name="connsiteX171" fmla="*/ 3903348 w 11269336"/>
              <a:gd name="connsiteY171" fmla="*/ 2149220 h 2323145"/>
              <a:gd name="connsiteX172" fmla="*/ 3901342 w 11269336"/>
              <a:gd name="connsiteY172" fmla="*/ 2142355 h 2323145"/>
              <a:gd name="connsiteX173" fmla="*/ 3888539 w 11269336"/>
              <a:gd name="connsiteY173" fmla="*/ 2140476 h 2323145"/>
              <a:gd name="connsiteX174" fmla="*/ 3885662 w 11269336"/>
              <a:gd name="connsiteY174" fmla="*/ 2138740 h 2323145"/>
              <a:gd name="connsiteX175" fmla="*/ 3868627 w 11269336"/>
              <a:gd name="connsiteY175" fmla="*/ 2130023 h 2323145"/>
              <a:gd name="connsiteX176" fmla="*/ 3819177 w 11269336"/>
              <a:gd name="connsiteY176" fmla="*/ 2142111 h 2323145"/>
              <a:gd name="connsiteX177" fmla="*/ 3769100 w 11269336"/>
              <a:gd name="connsiteY177" fmla="*/ 2131731 h 2323145"/>
              <a:gd name="connsiteX178" fmla="*/ 3562752 w 11269336"/>
              <a:gd name="connsiteY178" fmla="*/ 2131785 h 2323145"/>
              <a:gd name="connsiteX179" fmla="*/ 3541402 w 11269336"/>
              <a:gd name="connsiteY179" fmla="*/ 2106821 h 2323145"/>
              <a:gd name="connsiteX180" fmla="*/ 3365341 w 11269336"/>
              <a:gd name="connsiteY180" fmla="*/ 2077638 h 2323145"/>
              <a:gd name="connsiteX181" fmla="*/ 3170922 w 11269336"/>
              <a:gd name="connsiteY181" fmla="*/ 2115957 h 2323145"/>
              <a:gd name="connsiteX182" fmla="*/ 3156256 w 11269336"/>
              <a:gd name="connsiteY182" fmla="*/ 2124773 h 2323145"/>
              <a:gd name="connsiteX183" fmla="*/ 3140298 w 11269336"/>
              <a:gd name="connsiteY183" fmla="*/ 2129182 h 2323145"/>
              <a:gd name="connsiteX184" fmla="*/ 3138514 w 11269336"/>
              <a:gd name="connsiteY184" fmla="*/ 2128069 h 2323145"/>
              <a:gd name="connsiteX185" fmla="*/ 3120467 w 11269336"/>
              <a:gd name="connsiteY185" fmla="*/ 2128281 h 2323145"/>
              <a:gd name="connsiteX186" fmla="*/ 3116175 w 11269336"/>
              <a:gd name="connsiteY186" fmla="*/ 2131633 h 2323145"/>
              <a:gd name="connsiteX187" fmla="*/ 3103685 w 11269336"/>
              <a:gd name="connsiteY187" fmla="*/ 2132814 h 2323145"/>
              <a:gd name="connsiteX188" fmla="*/ 3078794 w 11269336"/>
              <a:gd name="connsiteY188" fmla="*/ 2137935 h 2323145"/>
              <a:gd name="connsiteX189" fmla="*/ 3074407 w 11269336"/>
              <a:gd name="connsiteY189" fmla="*/ 2136274 h 2323145"/>
              <a:gd name="connsiteX190" fmla="*/ 3037285 w 11269336"/>
              <a:gd name="connsiteY190" fmla="*/ 2139919 h 2323145"/>
              <a:gd name="connsiteX191" fmla="*/ 3036901 w 11269336"/>
              <a:gd name="connsiteY191" fmla="*/ 2138726 h 2323145"/>
              <a:gd name="connsiteX192" fmla="*/ 3026996 w 11269336"/>
              <a:gd name="connsiteY192" fmla="*/ 2134322 h 2323145"/>
              <a:gd name="connsiteX193" fmla="*/ 3007772 w 11269336"/>
              <a:gd name="connsiteY193" fmla="*/ 2128742 h 2323145"/>
              <a:gd name="connsiteX194" fmla="*/ 2965030 w 11269336"/>
              <a:gd name="connsiteY194" fmla="*/ 2100494 h 2323145"/>
              <a:gd name="connsiteX195" fmla="*/ 2926342 w 11269336"/>
              <a:gd name="connsiteY195" fmla="*/ 2104155 h 2323145"/>
              <a:gd name="connsiteX196" fmla="*/ 2918608 w 11269336"/>
              <a:gd name="connsiteY196" fmla="*/ 2104215 h 2323145"/>
              <a:gd name="connsiteX197" fmla="*/ 2918475 w 11269336"/>
              <a:gd name="connsiteY197" fmla="*/ 2103937 h 2323145"/>
              <a:gd name="connsiteX198" fmla="*/ 2910360 w 11269336"/>
              <a:gd name="connsiteY198" fmla="*/ 2103444 h 2323145"/>
              <a:gd name="connsiteX199" fmla="*/ 2904507 w 11269336"/>
              <a:gd name="connsiteY199" fmla="*/ 2104326 h 2323145"/>
              <a:gd name="connsiteX200" fmla="*/ 2889503 w 11269336"/>
              <a:gd name="connsiteY200" fmla="*/ 2104443 h 2323145"/>
              <a:gd name="connsiteX201" fmla="*/ 2884480 w 11269336"/>
              <a:gd name="connsiteY201" fmla="*/ 2102626 h 2323145"/>
              <a:gd name="connsiteX202" fmla="*/ 2882689 w 11269336"/>
              <a:gd name="connsiteY202" fmla="*/ 2099228 h 2323145"/>
              <a:gd name="connsiteX203" fmla="*/ 2881291 w 11269336"/>
              <a:gd name="connsiteY203" fmla="*/ 2099618 h 2323145"/>
              <a:gd name="connsiteX204" fmla="*/ 2853979 w 11269336"/>
              <a:gd name="connsiteY204" fmla="*/ 2090388 h 2323145"/>
              <a:gd name="connsiteX205" fmla="*/ 2791790 w 11269336"/>
              <a:gd name="connsiteY205" fmla="*/ 2080332 h 2323145"/>
              <a:gd name="connsiteX206" fmla="*/ 2755844 w 11269336"/>
              <a:gd name="connsiteY206" fmla="*/ 2078874 h 2323145"/>
              <a:gd name="connsiteX207" fmla="*/ 2657742 w 11269336"/>
              <a:gd name="connsiteY207" fmla="*/ 2070179 h 2323145"/>
              <a:gd name="connsiteX208" fmla="*/ 2559549 w 11269336"/>
              <a:gd name="connsiteY208" fmla="*/ 2057873 h 2323145"/>
              <a:gd name="connsiteX209" fmla="*/ 2512054 w 11269336"/>
              <a:gd name="connsiteY209" fmla="*/ 2031671 h 2323145"/>
              <a:gd name="connsiteX210" fmla="*/ 2506437 w 11269336"/>
              <a:gd name="connsiteY210" fmla="*/ 2030918 h 2323145"/>
              <a:gd name="connsiteX211" fmla="*/ 2491752 w 11269336"/>
              <a:gd name="connsiteY211" fmla="*/ 2033906 h 2323145"/>
              <a:gd name="connsiteX212" fmla="*/ 2486338 w 11269336"/>
              <a:gd name="connsiteY212" fmla="*/ 2035862 h 2323145"/>
              <a:gd name="connsiteX213" fmla="*/ 2478186 w 11269336"/>
              <a:gd name="connsiteY213" fmla="*/ 2036953 h 2323145"/>
              <a:gd name="connsiteX214" fmla="*/ 2477950 w 11269336"/>
              <a:gd name="connsiteY214" fmla="*/ 2036715 h 2323145"/>
              <a:gd name="connsiteX215" fmla="*/ 2470381 w 11269336"/>
              <a:gd name="connsiteY215" fmla="*/ 2038256 h 2323145"/>
              <a:gd name="connsiteX216" fmla="*/ 2433781 w 11269336"/>
              <a:gd name="connsiteY216" fmla="*/ 2049140 h 2323145"/>
              <a:gd name="connsiteX217" fmla="*/ 2381172 w 11269336"/>
              <a:gd name="connsiteY217" fmla="*/ 2030645 h 2323145"/>
              <a:gd name="connsiteX218" fmla="*/ 2360198 w 11269336"/>
              <a:gd name="connsiteY218" fmla="*/ 2029059 h 2323145"/>
              <a:gd name="connsiteX219" fmla="*/ 2348815 w 11269336"/>
              <a:gd name="connsiteY219" fmla="*/ 2026798 h 2323145"/>
              <a:gd name="connsiteX220" fmla="*/ 2347988 w 11269336"/>
              <a:gd name="connsiteY220" fmla="*/ 2025745 h 2323145"/>
              <a:gd name="connsiteX221" fmla="*/ 2312920 w 11269336"/>
              <a:gd name="connsiteY221" fmla="*/ 2036311 h 2323145"/>
              <a:gd name="connsiteX222" fmla="*/ 2307986 w 11269336"/>
              <a:gd name="connsiteY222" fmla="*/ 2035583 h 2323145"/>
              <a:gd name="connsiteX223" fmla="*/ 2285481 w 11269336"/>
              <a:gd name="connsiteY223" fmla="*/ 2045197 h 2323145"/>
              <a:gd name="connsiteX224" fmla="*/ 2273666 w 11269336"/>
              <a:gd name="connsiteY224" fmla="*/ 2048710 h 2323145"/>
              <a:gd name="connsiteX225" fmla="*/ 2270719 w 11269336"/>
              <a:gd name="connsiteY225" fmla="*/ 2052702 h 2323145"/>
              <a:gd name="connsiteX226" fmla="*/ 2253080 w 11269336"/>
              <a:gd name="connsiteY226" fmla="*/ 2056363 h 2323145"/>
              <a:gd name="connsiteX227" fmla="*/ 2250906 w 11269336"/>
              <a:gd name="connsiteY227" fmla="*/ 2055654 h 2323145"/>
              <a:gd name="connsiteX228" fmla="*/ 2236905 w 11269336"/>
              <a:gd name="connsiteY228" fmla="*/ 2062882 h 2323145"/>
              <a:gd name="connsiteX229" fmla="*/ 2225830 w 11269336"/>
              <a:gd name="connsiteY229" fmla="*/ 2074027 h 2323145"/>
              <a:gd name="connsiteX230" fmla="*/ 2073776 w 11269336"/>
              <a:gd name="connsiteY230" fmla="*/ 2089244 h 2323145"/>
              <a:gd name="connsiteX231" fmla="*/ 1948256 w 11269336"/>
              <a:gd name="connsiteY231" fmla="*/ 2146616 h 2323145"/>
              <a:gd name="connsiteX232" fmla="*/ 1865582 w 11269336"/>
              <a:gd name="connsiteY232" fmla="*/ 2153738 h 2323145"/>
              <a:gd name="connsiteX233" fmla="*/ 1835210 w 11269336"/>
              <a:gd name="connsiteY233" fmla="*/ 2134244 h 2323145"/>
              <a:gd name="connsiteX234" fmla="*/ 1632661 w 11269336"/>
              <a:gd name="connsiteY234" fmla="*/ 2173882 h 2323145"/>
              <a:gd name="connsiteX235" fmla="*/ 1579590 w 11269336"/>
              <a:gd name="connsiteY235" fmla="*/ 2173680 h 2323145"/>
              <a:gd name="connsiteX236" fmla="*/ 1535601 w 11269336"/>
              <a:gd name="connsiteY236" fmla="*/ 2194590 h 2323145"/>
              <a:gd name="connsiteX237" fmla="*/ 1515594 w 11269336"/>
              <a:gd name="connsiteY237" fmla="*/ 2189622 h 2323145"/>
              <a:gd name="connsiteX238" fmla="*/ 1512113 w 11269336"/>
              <a:gd name="connsiteY238" fmla="*/ 2188534 h 2323145"/>
              <a:gd name="connsiteX239" fmla="*/ 1498838 w 11269336"/>
              <a:gd name="connsiteY239" fmla="*/ 2189213 h 2323145"/>
              <a:gd name="connsiteX240" fmla="*/ 1494279 w 11269336"/>
              <a:gd name="connsiteY240" fmla="*/ 2183112 h 2323145"/>
              <a:gd name="connsiteX241" fmla="*/ 1473714 w 11269336"/>
              <a:gd name="connsiteY241" fmla="*/ 2179625 h 2323145"/>
              <a:gd name="connsiteX242" fmla="*/ 1449503 w 11269336"/>
              <a:gd name="connsiteY242" fmla="*/ 2182633 h 2323145"/>
              <a:gd name="connsiteX243" fmla="*/ 1266687 w 11269336"/>
              <a:gd name="connsiteY243" fmla="*/ 2212688 h 2323145"/>
              <a:gd name="connsiteX244" fmla="*/ 1239614 w 11269336"/>
              <a:gd name="connsiteY244" fmla="*/ 2209727 h 2323145"/>
              <a:gd name="connsiteX245" fmla="*/ 1202436 w 11269336"/>
              <a:gd name="connsiteY245" fmla="*/ 2209817 h 2323145"/>
              <a:gd name="connsiteX246" fmla="*/ 1136097 w 11269336"/>
              <a:gd name="connsiteY246" fmla="*/ 2205112 h 2323145"/>
              <a:gd name="connsiteX247" fmla="*/ 988232 w 11269336"/>
              <a:gd name="connsiteY247" fmla="*/ 2235635 h 2323145"/>
              <a:gd name="connsiteX248" fmla="*/ 981959 w 11269336"/>
              <a:gd name="connsiteY248" fmla="*/ 2231607 h 2323145"/>
              <a:gd name="connsiteX249" fmla="*/ 938600 w 11269336"/>
              <a:gd name="connsiteY249" fmla="*/ 2238113 h 2323145"/>
              <a:gd name="connsiteX250" fmla="*/ 791788 w 11269336"/>
              <a:gd name="connsiteY250" fmla="*/ 2293224 h 2323145"/>
              <a:gd name="connsiteX251" fmla="*/ 706914 w 11269336"/>
              <a:gd name="connsiteY251" fmla="*/ 2305046 h 2323145"/>
              <a:gd name="connsiteX252" fmla="*/ 675971 w 11269336"/>
              <a:gd name="connsiteY252" fmla="*/ 2304030 h 2323145"/>
              <a:gd name="connsiteX253" fmla="*/ 624180 w 11269336"/>
              <a:gd name="connsiteY253" fmla="*/ 2302650 h 2323145"/>
              <a:gd name="connsiteX254" fmla="*/ 583453 w 11269336"/>
              <a:gd name="connsiteY254" fmla="*/ 2288788 h 2323145"/>
              <a:gd name="connsiteX255" fmla="*/ 540946 w 11269336"/>
              <a:gd name="connsiteY255" fmla="*/ 2292721 h 2323145"/>
              <a:gd name="connsiteX256" fmla="*/ 533680 w 11269336"/>
              <a:gd name="connsiteY256" fmla="*/ 2310233 h 2323145"/>
              <a:gd name="connsiteX257" fmla="*/ 487366 w 11269336"/>
              <a:gd name="connsiteY257" fmla="*/ 2309053 h 2323145"/>
              <a:gd name="connsiteX258" fmla="*/ 416820 w 11269336"/>
              <a:gd name="connsiteY258" fmla="*/ 2305443 h 2323145"/>
              <a:gd name="connsiteX259" fmla="*/ 376805 w 11269336"/>
              <a:gd name="connsiteY259" fmla="*/ 2307647 h 2323145"/>
              <a:gd name="connsiteX260" fmla="*/ 266777 w 11269336"/>
              <a:gd name="connsiteY260" fmla="*/ 2309012 h 2323145"/>
              <a:gd name="connsiteX261" fmla="*/ 156013 w 11269336"/>
              <a:gd name="connsiteY261" fmla="*/ 2306832 h 2323145"/>
              <a:gd name="connsiteX262" fmla="*/ 87258 w 11269336"/>
              <a:gd name="connsiteY262" fmla="*/ 2285511 h 2323145"/>
              <a:gd name="connsiteX263" fmla="*/ 23798 w 11269336"/>
              <a:gd name="connsiteY263" fmla="*/ 2281822 h 2323145"/>
              <a:gd name="connsiteX264" fmla="*/ 0 w 11269336"/>
              <a:gd name="connsiteY264" fmla="*/ 2285369 h 2323145"/>
              <a:gd name="connsiteX265" fmla="*/ 0 w 11269336"/>
              <a:gd name="connsiteY26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9070855 w 11269336"/>
              <a:gd name="connsiteY23" fmla="*/ 794621 h 2323145"/>
              <a:gd name="connsiteX24" fmla="*/ 8914746 w 11269336"/>
              <a:gd name="connsiteY24" fmla="*/ 826428 h 2323145"/>
              <a:gd name="connsiteX25" fmla="*/ 8917778 w 11269336"/>
              <a:gd name="connsiteY25" fmla="*/ 835198 h 2323145"/>
              <a:gd name="connsiteX26" fmla="*/ 8905560 w 11269336"/>
              <a:gd name="connsiteY26" fmla="*/ 838358 h 2323145"/>
              <a:gd name="connsiteX27" fmla="*/ 8897564 w 11269336"/>
              <a:gd name="connsiteY27" fmla="*/ 834287 h 2323145"/>
              <a:gd name="connsiteX28" fmla="*/ 8878040 w 11269336"/>
              <a:gd name="connsiteY28" fmla="*/ 844150 h 2323145"/>
              <a:gd name="connsiteX29" fmla="*/ 8795998 w 11269336"/>
              <a:gd name="connsiteY29" fmla="*/ 863337 h 2323145"/>
              <a:gd name="connsiteX30" fmla="*/ 8776970 w 11269336"/>
              <a:gd name="connsiteY30" fmla="*/ 885177 h 2323145"/>
              <a:gd name="connsiteX31" fmla="*/ 8755719 w 11269336"/>
              <a:gd name="connsiteY31" fmla="*/ 889754 h 2323145"/>
              <a:gd name="connsiteX32" fmla="*/ 8743257 w 11269336"/>
              <a:gd name="connsiteY32" fmla="*/ 904723 h 2323145"/>
              <a:gd name="connsiteX33" fmla="*/ 8721366 w 11269336"/>
              <a:gd name="connsiteY33" fmla="*/ 904711 h 2323145"/>
              <a:gd name="connsiteX34" fmla="*/ 8678353 w 11269336"/>
              <a:gd name="connsiteY34" fmla="*/ 926318 h 2323145"/>
              <a:gd name="connsiteX35" fmla="*/ 8636849 w 11269336"/>
              <a:gd name="connsiteY35" fmla="*/ 937900 h 2323145"/>
              <a:gd name="connsiteX36" fmla="*/ 8620213 w 11269336"/>
              <a:gd name="connsiteY36" fmla="*/ 943068 h 2323145"/>
              <a:gd name="connsiteX37" fmla="*/ 8612581 w 11269336"/>
              <a:gd name="connsiteY37" fmla="*/ 952695 h 2323145"/>
              <a:gd name="connsiteX38" fmla="*/ 8589038 w 11269336"/>
              <a:gd name="connsiteY38" fmla="*/ 963892 h 2323145"/>
              <a:gd name="connsiteX39" fmla="*/ 8579950 w 11269336"/>
              <a:gd name="connsiteY39" fmla="*/ 960899 h 2323145"/>
              <a:gd name="connsiteX40" fmla="*/ 8579319 w 11269336"/>
              <a:gd name="connsiteY40" fmla="*/ 965630 h 2323145"/>
              <a:gd name="connsiteX41" fmla="*/ 8547429 w 11269336"/>
              <a:gd name="connsiteY41" fmla="*/ 984506 h 2323145"/>
              <a:gd name="connsiteX42" fmla="*/ 8478704 w 11269336"/>
              <a:gd name="connsiteY42" fmla="*/ 1025490 h 2323145"/>
              <a:gd name="connsiteX43" fmla="*/ 8461421 w 11269336"/>
              <a:gd name="connsiteY43" fmla="*/ 1035512 h 2323145"/>
              <a:gd name="connsiteX44" fmla="*/ 8445003 w 11269336"/>
              <a:gd name="connsiteY44" fmla="*/ 1036851 h 2323145"/>
              <a:gd name="connsiteX45" fmla="*/ 8357350 w 11269336"/>
              <a:gd name="connsiteY45" fmla="*/ 1060213 h 2323145"/>
              <a:gd name="connsiteX46" fmla="*/ 8335565 w 11269336"/>
              <a:gd name="connsiteY46" fmla="*/ 1061151 h 2323145"/>
              <a:gd name="connsiteX47" fmla="*/ 8325267 w 11269336"/>
              <a:gd name="connsiteY47" fmla="*/ 1055919 h 2323145"/>
              <a:gd name="connsiteX48" fmla="*/ 8293586 w 11269336"/>
              <a:gd name="connsiteY48" fmla="*/ 1076144 h 2323145"/>
              <a:gd name="connsiteX49" fmla="*/ 8242405 w 11269336"/>
              <a:gd name="connsiteY49" fmla="*/ 1095960 h 2323145"/>
              <a:gd name="connsiteX50" fmla="*/ 8197391 w 11269336"/>
              <a:gd name="connsiteY50" fmla="*/ 1107746 h 2323145"/>
              <a:gd name="connsiteX51" fmla="*/ 8081474 w 11269336"/>
              <a:gd name="connsiteY51" fmla="*/ 1130125 h 2323145"/>
              <a:gd name="connsiteX52" fmla="*/ 8053585 w 11269336"/>
              <a:gd name="connsiteY52" fmla="*/ 1129169 h 2323145"/>
              <a:gd name="connsiteX53" fmla="*/ 8038422 w 11269336"/>
              <a:gd name="connsiteY53" fmla="*/ 1119092 h 2323145"/>
              <a:gd name="connsiteX54" fmla="*/ 8029450 w 11269336"/>
              <a:gd name="connsiteY54" fmla="*/ 1125592 h 2323145"/>
              <a:gd name="connsiteX55" fmla="*/ 7959552 w 11269336"/>
              <a:gd name="connsiteY55" fmla="*/ 1140188 h 2323145"/>
              <a:gd name="connsiteX56" fmla="*/ 7914188 w 11269336"/>
              <a:gd name="connsiteY56" fmla="*/ 1150862 h 2323145"/>
              <a:gd name="connsiteX57" fmla="*/ 7914918 w 11269336"/>
              <a:gd name="connsiteY57" fmla="*/ 1168758 h 2323145"/>
              <a:gd name="connsiteX58" fmla="*/ 7875510 w 11269336"/>
              <a:gd name="connsiteY58" fmla="*/ 1183153 h 2323145"/>
              <a:gd name="connsiteX59" fmla="*/ 7829932 w 11269336"/>
              <a:gd name="connsiteY59" fmla="*/ 1180782 h 2323145"/>
              <a:gd name="connsiteX60" fmla="*/ 7779182 w 11269336"/>
              <a:gd name="connsiteY60" fmla="*/ 1192665 h 2323145"/>
              <a:gd name="connsiteX61" fmla="*/ 7748774 w 11269336"/>
              <a:gd name="connsiteY61" fmla="*/ 1199586 h 2323145"/>
              <a:gd name="connsiteX62" fmla="*/ 7671846 w 11269336"/>
              <a:gd name="connsiteY62" fmla="*/ 1231966 h 2323145"/>
              <a:gd name="connsiteX63" fmla="*/ 7554146 w 11269336"/>
              <a:gd name="connsiteY63" fmla="*/ 1319748 h 2323145"/>
              <a:gd name="connsiteX64" fmla="*/ 7515052 w 11269336"/>
              <a:gd name="connsiteY64" fmla="*/ 1336718 h 2323145"/>
              <a:gd name="connsiteX65" fmla="*/ 7507193 w 11269336"/>
              <a:gd name="connsiteY65" fmla="*/ 1334617 h 2323145"/>
              <a:gd name="connsiteX66" fmla="*/ 7461694 w 11269336"/>
              <a:gd name="connsiteY66" fmla="*/ 1375866 h 2323145"/>
              <a:gd name="connsiteX67" fmla="*/ 7377571 w 11269336"/>
              <a:gd name="connsiteY67" fmla="*/ 1400128 h 2323145"/>
              <a:gd name="connsiteX68" fmla="*/ 7311261 w 11269336"/>
              <a:gd name="connsiteY68" fmla="*/ 1412652 h 2323145"/>
              <a:gd name="connsiteX69" fmla="*/ 7275307 w 11269336"/>
              <a:gd name="connsiteY69" fmla="*/ 1422171 h 2323145"/>
              <a:gd name="connsiteX70" fmla="*/ 7247783 w 11269336"/>
              <a:gd name="connsiteY70" fmla="*/ 1426330 h 2323145"/>
              <a:gd name="connsiteX71" fmla="*/ 7185047 w 11269336"/>
              <a:gd name="connsiteY71" fmla="*/ 1451812 h 2323145"/>
              <a:gd name="connsiteX72" fmla="*/ 7084117 w 11269336"/>
              <a:gd name="connsiteY72" fmla="*/ 1500281 h 2323145"/>
              <a:gd name="connsiteX73" fmla="*/ 7062011 w 11269336"/>
              <a:gd name="connsiteY73" fmla="*/ 1509183 h 2323145"/>
              <a:gd name="connsiteX74" fmla="*/ 7040555 w 11269336"/>
              <a:gd name="connsiteY74" fmla="*/ 1511207 h 2323145"/>
              <a:gd name="connsiteX75" fmla="*/ 7033438 w 11269336"/>
              <a:gd name="connsiteY75" fmla="*/ 1506772 h 2323145"/>
              <a:gd name="connsiteX76" fmla="*/ 7020886 w 11269336"/>
              <a:gd name="connsiteY76" fmla="*/ 1510764 h 2323145"/>
              <a:gd name="connsiteX77" fmla="*/ 7017033 w 11269336"/>
              <a:gd name="connsiteY77" fmla="*/ 1510650 h 2323145"/>
              <a:gd name="connsiteX78" fmla="*/ 6995460 w 11269336"/>
              <a:gd name="connsiteY78" fmla="*/ 1511173 h 2323145"/>
              <a:gd name="connsiteX79" fmla="*/ 6962144 w 11269336"/>
              <a:gd name="connsiteY79" fmla="*/ 1541508 h 2323145"/>
              <a:gd name="connsiteX80" fmla="*/ 6910674 w 11269336"/>
              <a:gd name="connsiteY80" fmla="*/ 1554793 h 2323145"/>
              <a:gd name="connsiteX81" fmla="*/ 6732152 w 11269336"/>
              <a:gd name="connsiteY81" fmla="*/ 1642538 h 2323145"/>
              <a:gd name="connsiteX82" fmla="*/ 6694106 w 11269336"/>
              <a:gd name="connsiteY82" fmla="*/ 1632377 h 2323145"/>
              <a:gd name="connsiteX83" fmla="*/ 6617223 w 11269336"/>
              <a:gd name="connsiteY83" fmla="*/ 1659889 h 2323145"/>
              <a:gd name="connsiteX84" fmla="*/ 6521138 w 11269336"/>
              <a:gd name="connsiteY84" fmla="*/ 1744340 h 2323145"/>
              <a:gd name="connsiteX85" fmla="*/ 6380677 w 11269336"/>
              <a:gd name="connsiteY85" fmla="*/ 1796883 h 2323145"/>
              <a:gd name="connsiteX86" fmla="*/ 6374897 w 11269336"/>
              <a:gd name="connsiteY86" fmla="*/ 1809910 h 2323145"/>
              <a:gd name="connsiteX87" fmla="*/ 6364545 w 11269336"/>
              <a:gd name="connsiteY87" fmla="*/ 1820090 h 2323145"/>
              <a:gd name="connsiteX88" fmla="*/ 6362126 w 11269336"/>
              <a:gd name="connsiteY88" fmla="*/ 1819991 h 2323145"/>
              <a:gd name="connsiteX89" fmla="*/ 6346673 w 11269336"/>
              <a:gd name="connsiteY89" fmla="*/ 1827824 h 2323145"/>
              <a:gd name="connsiteX90" fmla="*/ 6345588 w 11269336"/>
              <a:gd name="connsiteY90" fmla="*/ 1832232 h 2323145"/>
              <a:gd name="connsiteX91" fmla="*/ 6335708 w 11269336"/>
              <a:gd name="connsiteY91" fmla="*/ 1838451 h 2323145"/>
              <a:gd name="connsiteX92" fmla="*/ 6318182 w 11269336"/>
              <a:gd name="connsiteY92" fmla="*/ 1852975 h 2323145"/>
              <a:gd name="connsiteX93" fmla="*/ 6313084 w 11269336"/>
              <a:gd name="connsiteY93" fmla="*/ 1853561 h 2323145"/>
              <a:gd name="connsiteX94" fmla="*/ 6283816 w 11269336"/>
              <a:gd name="connsiteY94" fmla="*/ 1872148 h 2323145"/>
              <a:gd name="connsiteX95" fmla="*/ 6282550 w 11269336"/>
              <a:gd name="connsiteY95" fmla="*/ 1871392 h 2323145"/>
              <a:gd name="connsiteX96" fmla="*/ 6270527 w 11269336"/>
              <a:gd name="connsiteY96" fmla="*/ 1872208 h 2323145"/>
              <a:gd name="connsiteX97" fmla="*/ 6249518 w 11269336"/>
              <a:gd name="connsiteY97" fmla="*/ 1876079 h 2323145"/>
              <a:gd name="connsiteX98" fmla="*/ 6190386 w 11269336"/>
              <a:gd name="connsiteY98" fmla="*/ 1872478 h 2323145"/>
              <a:gd name="connsiteX99" fmla="*/ 6159777 w 11269336"/>
              <a:gd name="connsiteY99" fmla="*/ 1891745 h 2323145"/>
              <a:gd name="connsiteX100" fmla="*/ 6153131 w 11269336"/>
              <a:gd name="connsiteY100" fmla="*/ 1895079 h 2323145"/>
              <a:gd name="connsiteX101" fmla="*/ 6152798 w 11269336"/>
              <a:gd name="connsiteY101" fmla="*/ 1894920 h 2323145"/>
              <a:gd name="connsiteX102" fmla="*/ 6145388 w 11269336"/>
              <a:gd name="connsiteY102" fmla="*/ 1897990 h 2323145"/>
              <a:gd name="connsiteX103" fmla="*/ 6141014 w 11269336"/>
              <a:gd name="connsiteY103" fmla="*/ 1901155 h 2323145"/>
              <a:gd name="connsiteX104" fmla="*/ 6128122 w 11269336"/>
              <a:gd name="connsiteY104" fmla="*/ 1907623 h 2323145"/>
              <a:gd name="connsiteX105" fmla="*/ 6122351 w 11269336"/>
              <a:gd name="connsiteY105" fmla="*/ 1908359 h 2323145"/>
              <a:gd name="connsiteX106" fmla="*/ 6064750 w 11269336"/>
              <a:gd name="connsiteY106" fmla="*/ 1896394 h 2323145"/>
              <a:gd name="connsiteX107" fmla="*/ 5964230 w 11269336"/>
              <a:gd name="connsiteY107" fmla="*/ 1910038 h 2323145"/>
              <a:gd name="connsiteX108" fmla="*/ 5865399 w 11269336"/>
              <a:gd name="connsiteY108" fmla="*/ 1926966 h 2323145"/>
              <a:gd name="connsiteX109" fmla="*/ 5829951 w 11269336"/>
              <a:gd name="connsiteY109" fmla="*/ 1934755 h 2323145"/>
              <a:gd name="connsiteX110" fmla="*/ 5765285 w 11269336"/>
              <a:gd name="connsiteY110" fmla="*/ 1941322 h 2323145"/>
              <a:gd name="connsiteX111" fmla="*/ 5734750 w 11269336"/>
              <a:gd name="connsiteY111" fmla="*/ 1939793 h 2323145"/>
              <a:gd name="connsiteX112" fmla="*/ 5733569 w 11269336"/>
              <a:gd name="connsiteY112" fmla="*/ 1940505 h 2323145"/>
              <a:gd name="connsiteX113" fmla="*/ 5730329 w 11269336"/>
              <a:gd name="connsiteY113" fmla="*/ 1937845 h 2323145"/>
              <a:gd name="connsiteX114" fmla="*/ 5724661 w 11269336"/>
              <a:gd name="connsiteY114" fmla="*/ 1937455 h 2323145"/>
              <a:gd name="connsiteX115" fmla="*/ 5710186 w 11269336"/>
              <a:gd name="connsiteY115" fmla="*/ 1941370 h 2323145"/>
              <a:gd name="connsiteX116" fmla="*/ 5704910 w 11269336"/>
              <a:gd name="connsiteY116" fmla="*/ 1943663 h 2323145"/>
              <a:gd name="connsiteX117" fmla="*/ 5696836 w 11269336"/>
              <a:gd name="connsiteY117" fmla="*/ 1945271 h 2323145"/>
              <a:gd name="connsiteX118" fmla="*/ 5696583 w 11269336"/>
              <a:gd name="connsiteY118" fmla="*/ 1945050 h 2323145"/>
              <a:gd name="connsiteX119" fmla="*/ 5689123 w 11269336"/>
              <a:gd name="connsiteY119" fmla="*/ 1947067 h 2323145"/>
              <a:gd name="connsiteX120" fmla="*/ 5653291 w 11269336"/>
              <a:gd name="connsiteY120" fmla="*/ 1960245 h 2323145"/>
              <a:gd name="connsiteX121" fmla="*/ 5599385 w 11269336"/>
              <a:gd name="connsiteY121" fmla="*/ 1945198 h 2323145"/>
              <a:gd name="connsiteX122" fmla="*/ 5578300 w 11269336"/>
              <a:gd name="connsiteY122" fmla="*/ 1944963 h 2323145"/>
              <a:gd name="connsiteX123" fmla="*/ 5566758 w 11269336"/>
              <a:gd name="connsiteY123" fmla="*/ 1943441 h 2323145"/>
              <a:gd name="connsiteX124" fmla="*/ 5565857 w 11269336"/>
              <a:gd name="connsiteY124" fmla="*/ 1942445 h 2323145"/>
              <a:gd name="connsiteX125" fmla="*/ 5531534 w 11269336"/>
              <a:gd name="connsiteY125" fmla="*/ 1955208 h 2323145"/>
              <a:gd name="connsiteX126" fmla="*/ 5526552 w 11269336"/>
              <a:gd name="connsiteY126" fmla="*/ 1954799 h 2323145"/>
              <a:gd name="connsiteX127" fmla="*/ 5504723 w 11269336"/>
              <a:gd name="connsiteY127" fmla="*/ 1965811 h 2323145"/>
              <a:gd name="connsiteX128" fmla="*/ 5493156 w 11269336"/>
              <a:gd name="connsiteY128" fmla="*/ 1970063 h 2323145"/>
              <a:gd name="connsiteX129" fmla="*/ 5490486 w 11269336"/>
              <a:gd name="connsiteY129" fmla="*/ 1974227 h 2323145"/>
              <a:gd name="connsiteX130" fmla="*/ 5473107 w 11269336"/>
              <a:gd name="connsiteY130" fmla="*/ 1979001 h 2323145"/>
              <a:gd name="connsiteX131" fmla="*/ 5470885 w 11269336"/>
              <a:gd name="connsiteY131" fmla="*/ 1978432 h 2323145"/>
              <a:gd name="connsiteX132" fmla="*/ 5457393 w 11269336"/>
              <a:gd name="connsiteY132" fmla="*/ 1986525 h 2323145"/>
              <a:gd name="connsiteX133" fmla="*/ 5447102 w 11269336"/>
              <a:gd name="connsiteY133" fmla="*/ 1998329 h 2323145"/>
              <a:gd name="connsiteX134" fmla="*/ 5159151 w 11269336"/>
              <a:gd name="connsiteY134" fmla="*/ 2029640 h 2323145"/>
              <a:gd name="connsiteX135" fmla="*/ 5041688 w 11269336"/>
              <a:gd name="connsiteY135" fmla="*/ 2022334 h 2323145"/>
              <a:gd name="connsiteX136" fmla="*/ 4860988 w 11269336"/>
              <a:gd name="connsiteY136" fmla="*/ 2135698 h 2323145"/>
              <a:gd name="connsiteX137" fmla="*/ 4807902 w 11269336"/>
              <a:gd name="connsiteY137" fmla="*/ 2138894 h 2323145"/>
              <a:gd name="connsiteX138" fmla="*/ 4765388 w 11269336"/>
              <a:gd name="connsiteY138" fmla="*/ 2162525 h 2323145"/>
              <a:gd name="connsiteX139" fmla="*/ 4745033 w 11269336"/>
              <a:gd name="connsiteY139" fmla="*/ 2158859 h 2323145"/>
              <a:gd name="connsiteX140" fmla="*/ 4741475 w 11269336"/>
              <a:gd name="connsiteY140" fmla="*/ 2157998 h 2323145"/>
              <a:gd name="connsiteX141" fmla="*/ 4728247 w 11269336"/>
              <a:gd name="connsiteY141" fmla="*/ 2159526 h 2323145"/>
              <a:gd name="connsiteX142" fmla="*/ 4723263 w 11269336"/>
              <a:gd name="connsiteY142" fmla="*/ 2153742 h 2323145"/>
              <a:gd name="connsiteX143" fmla="*/ 4702453 w 11269336"/>
              <a:gd name="connsiteY143" fmla="*/ 2151586 h 2323145"/>
              <a:gd name="connsiteX144" fmla="*/ 4678455 w 11269336"/>
              <a:gd name="connsiteY144" fmla="*/ 2156131 h 2323145"/>
              <a:gd name="connsiteX145" fmla="*/ 4593061 w 11269336"/>
              <a:gd name="connsiteY145" fmla="*/ 2171597 h 2323145"/>
              <a:gd name="connsiteX146" fmla="*/ 4579902 w 11269336"/>
              <a:gd name="connsiteY146" fmla="*/ 2177927 h 2323145"/>
              <a:gd name="connsiteX147" fmla="*/ 4533444 w 11269336"/>
              <a:gd name="connsiteY147" fmla="*/ 2181200 h 2323145"/>
              <a:gd name="connsiteX148" fmla="*/ 4492832 w 11269336"/>
              <a:gd name="connsiteY148" fmla="*/ 2188033 h 2323145"/>
              <a:gd name="connsiteX149" fmla="*/ 4467257 w 11269336"/>
              <a:gd name="connsiteY149" fmla="*/ 2196121 h 2323145"/>
              <a:gd name="connsiteX150" fmla="*/ 4459937 w 11269336"/>
              <a:gd name="connsiteY150" fmla="*/ 2195182 h 2323145"/>
              <a:gd name="connsiteX151" fmla="*/ 4433312 w 11269336"/>
              <a:gd name="connsiteY151" fmla="*/ 2199004 h 2323145"/>
              <a:gd name="connsiteX152" fmla="*/ 4420601 w 11269336"/>
              <a:gd name="connsiteY152" fmla="*/ 2205158 h 2323145"/>
              <a:gd name="connsiteX153" fmla="*/ 4405765 w 11269336"/>
              <a:gd name="connsiteY153" fmla="*/ 2199902 h 2323145"/>
              <a:gd name="connsiteX154" fmla="*/ 4401354 w 11269336"/>
              <a:gd name="connsiteY154" fmla="*/ 2194745 h 2323145"/>
              <a:gd name="connsiteX155" fmla="*/ 4383151 w 11269336"/>
              <a:gd name="connsiteY155" fmla="*/ 2201140 h 2323145"/>
              <a:gd name="connsiteX156" fmla="*/ 4366646 w 11269336"/>
              <a:gd name="connsiteY156" fmla="*/ 2198564 h 2323145"/>
              <a:gd name="connsiteX157" fmla="*/ 4354009 w 11269336"/>
              <a:gd name="connsiteY157" fmla="*/ 2204984 h 2323145"/>
              <a:gd name="connsiteX158" fmla="*/ 4348284 w 11269336"/>
              <a:gd name="connsiteY158" fmla="*/ 2205270 h 2323145"/>
              <a:gd name="connsiteX159" fmla="*/ 4333906 w 11269336"/>
              <a:gd name="connsiteY159" fmla="*/ 2205251 h 2323145"/>
              <a:gd name="connsiteX160" fmla="*/ 4308819 w 11269336"/>
              <a:gd name="connsiteY160" fmla="*/ 2203822 h 2323145"/>
              <a:gd name="connsiteX161" fmla="*/ 4301210 w 11269336"/>
              <a:gd name="connsiteY161" fmla="*/ 2204456 h 2323145"/>
              <a:gd name="connsiteX162" fmla="*/ 4283095 w 11269336"/>
              <a:gd name="connsiteY162" fmla="*/ 2198177 h 2323145"/>
              <a:gd name="connsiteX163" fmla="*/ 4250119 w 11269336"/>
              <a:gd name="connsiteY163" fmla="*/ 2196342 h 2323145"/>
              <a:gd name="connsiteX164" fmla="*/ 4189203 w 11269336"/>
              <a:gd name="connsiteY164" fmla="*/ 2178994 h 2323145"/>
              <a:gd name="connsiteX165" fmla="*/ 4154035 w 11269336"/>
              <a:gd name="connsiteY165" fmla="*/ 2171950 h 2323145"/>
              <a:gd name="connsiteX166" fmla="*/ 4129569 w 11269336"/>
              <a:gd name="connsiteY166" fmla="*/ 2163850 h 2323145"/>
              <a:gd name="connsiteX167" fmla="*/ 4061250 w 11269336"/>
              <a:gd name="connsiteY167" fmla="*/ 2159236 h 2323145"/>
              <a:gd name="connsiteX168" fmla="*/ 3945480 w 11269336"/>
              <a:gd name="connsiteY168" fmla="*/ 2158279 h 2323145"/>
              <a:gd name="connsiteX169" fmla="*/ 3921468 w 11269336"/>
              <a:gd name="connsiteY169" fmla="*/ 2156588 h 2323145"/>
              <a:gd name="connsiteX170" fmla="*/ 3903348 w 11269336"/>
              <a:gd name="connsiteY170" fmla="*/ 2149220 h 2323145"/>
              <a:gd name="connsiteX171" fmla="*/ 3901342 w 11269336"/>
              <a:gd name="connsiteY171" fmla="*/ 2142355 h 2323145"/>
              <a:gd name="connsiteX172" fmla="*/ 3888539 w 11269336"/>
              <a:gd name="connsiteY172" fmla="*/ 2140476 h 2323145"/>
              <a:gd name="connsiteX173" fmla="*/ 3885662 w 11269336"/>
              <a:gd name="connsiteY173" fmla="*/ 2138740 h 2323145"/>
              <a:gd name="connsiteX174" fmla="*/ 3868627 w 11269336"/>
              <a:gd name="connsiteY174" fmla="*/ 2130023 h 2323145"/>
              <a:gd name="connsiteX175" fmla="*/ 3819177 w 11269336"/>
              <a:gd name="connsiteY175" fmla="*/ 2142111 h 2323145"/>
              <a:gd name="connsiteX176" fmla="*/ 3769100 w 11269336"/>
              <a:gd name="connsiteY176" fmla="*/ 2131731 h 2323145"/>
              <a:gd name="connsiteX177" fmla="*/ 3562752 w 11269336"/>
              <a:gd name="connsiteY177" fmla="*/ 2131785 h 2323145"/>
              <a:gd name="connsiteX178" fmla="*/ 3541402 w 11269336"/>
              <a:gd name="connsiteY178" fmla="*/ 2106821 h 2323145"/>
              <a:gd name="connsiteX179" fmla="*/ 3365341 w 11269336"/>
              <a:gd name="connsiteY179" fmla="*/ 2077638 h 2323145"/>
              <a:gd name="connsiteX180" fmla="*/ 3170922 w 11269336"/>
              <a:gd name="connsiteY180" fmla="*/ 2115957 h 2323145"/>
              <a:gd name="connsiteX181" fmla="*/ 3156256 w 11269336"/>
              <a:gd name="connsiteY181" fmla="*/ 2124773 h 2323145"/>
              <a:gd name="connsiteX182" fmla="*/ 3140298 w 11269336"/>
              <a:gd name="connsiteY182" fmla="*/ 2129182 h 2323145"/>
              <a:gd name="connsiteX183" fmla="*/ 3138514 w 11269336"/>
              <a:gd name="connsiteY183" fmla="*/ 2128069 h 2323145"/>
              <a:gd name="connsiteX184" fmla="*/ 3120467 w 11269336"/>
              <a:gd name="connsiteY184" fmla="*/ 2128281 h 2323145"/>
              <a:gd name="connsiteX185" fmla="*/ 3116175 w 11269336"/>
              <a:gd name="connsiteY185" fmla="*/ 2131633 h 2323145"/>
              <a:gd name="connsiteX186" fmla="*/ 3103685 w 11269336"/>
              <a:gd name="connsiteY186" fmla="*/ 2132814 h 2323145"/>
              <a:gd name="connsiteX187" fmla="*/ 3078794 w 11269336"/>
              <a:gd name="connsiteY187" fmla="*/ 2137935 h 2323145"/>
              <a:gd name="connsiteX188" fmla="*/ 3074407 w 11269336"/>
              <a:gd name="connsiteY188" fmla="*/ 2136274 h 2323145"/>
              <a:gd name="connsiteX189" fmla="*/ 3037285 w 11269336"/>
              <a:gd name="connsiteY189" fmla="*/ 2139919 h 2323145"/>
              <a:gd name="connsiteX190" fmla="*/ 3036901 w 11269336"/>
              <a:gd name="connsiteY190" fmla="*/ 2138726 h 2323145"/>
              <a:gd name="connsiteX191" fmla="*/ 3026996 w 11269336"/>
              <a:gd name="connsiteY191" fmla="*/ 2134322 h 2323145"/>
              <a:gd name="connsiteX192" fmla="*/ 3007772 w 11269336"/>
              <a:gd name="connsiteY192" fmla="*/ 2128742 h 2323145"/>
              <a:gd name="connsiteX193" fmla="*/ 2965030 w 11269336"/>
              <a:gd name="connsiteY193" fmla="*/ 2100494 h 2323145"/>
              <a:gd name="connsiteX194" fmla="*/ 2926342 w 11269336"/>
              <a:gd name="connsiteY194" fmla="*/ 2104155 h 2323145"/>
              <a:gd name="connsiteX195" fmla="*/ 2918608 w 11269336"/>
              <a:gd name="connsiteY195" fmla="*/ 2104215 h 2323145"/>
              <a:gd name="connsiteX196" fmla="*/ 2918475 w 11269336"/>
              <a:gd name="connsiteY196" fmla="*/ 2103937 h 2323145"/>
              <a:gd name="connsiteX197" fmla="*/ 2910360 w 11269336"/>
              <a:gd name="connsiteY197" fmla="*/ 2103444 h 2323145"/>
              <a:gd name="connsiteX198" fmla="*/ 2904507 w 11269336"/>
              <a:gd name="connsiteY198" fmla="*/ 2104326 h 2323145"/>
              <a:gd name="connsiteX199" fmla="*/ 2889503 w 11269336"/>
              <a:gd name="connsiteY199" fmla="*/ 2104443 h 2323145"/>
              <a:gd name="connsiteX200" fmla="*/ 2884480 w 11269336"/>
              <a:gd name="connsiteY200" fmla="*/ 2102626 h 2323145"/>
              <a:gd name="connsiteX201" fmla="*/ 2882689 w 11269336"/>
              <a:gd name="connsiteY201" fmla="*/ 2099228 h 2323145"/>
              <a:gd name="connsiteX202" fmla="*/ 2881291 w 11269336"/>
              <a:gd name="connsiteY202" fmla="*/ 2099618 h 2323145"/>
              <a:gd name="connsiteX203" fmla="*/ 2853979 w 11269336"/>
              <a:gd name="connsiteY203" fmla="*/ 2090388 h 2323145"/>
              <a:gd name="connsiteX204" fmla="*/ 2791790 w 11269336"/>
              <a:gd name="connsiteY204" fmla="*/ 2080332 h 2323145"/>
              <a:gd name="connsiteX205" fmla="*/ 2755844 w 11269336"/>
              <a:gd name="connsiteY205" fmla="*/ 2078874 h 2323145"/>
              <a:gd name="connsiteX206" fmla="*/ 2657742 w 11269336"/>
              <a:gd name="connsiteY206" fmla="*/ 2070179 h 2323145"/>
              <a:gd name="connsiteX207" fmla="*/ 2559549 w 11269336"/>
              <a:gd name="connsiteY207" fmla="*/ 2057873 h 2323145"/>
              <a:gd name="connsiteX208" fmla="*/ 2512054 w 11269336"/>
              <a:gd name="connsiteY208" fmla="*/ 2031671 h 2323145"/>
              <a:gd name="connsiteX209" fmla="*/ 2506437 w 11269336"/>
              <a:gd name="connsiteY209" fmla="*/ 2030918 h 2323145"/>
              <a:gd name="connsiteX210" fmla="*/ 2491752 w 11269336"/>
              <a:gd name="connsiteY210" fmla="*/ 2033906 h 2323145"/>
              <a:gd name="connsiteX211" fmla="*/ 2486338 w 11269336"/>
              <a:gd name="connsiteY211" fmla="*/ 2035862 h 2323145"/>
              <a:gd name="connsiteX212" fmla="*/ 2478186 w 11269336"/>
              <a:gd name="connsiteY212" fmla="*/ 2036953 h 2323145"/>
              <a:gd name="connsiteX213" fmla="*/ 2477950 w 11269336"/>
              <a:gd name="connsiteY213" fmla="*/ 2036715 h 2323145"/>
              <a:gd name="connsiteX214" fmla="*/ 2470381 w 11269336"/>
              <a:gd name="connsiteY214" fmla="*/ 2038256 h 2323145"/>
              <a:gd name="connsiteX215" fmla="*/ 2433781 w 11269336"/>
              <a:gd name="connsiteY215" fmla="*/ 2049140 h 2323145"/>
              <a:gd name="connsiteX216" fmla="*/ 2381172 w 11269336"/>
              <a:gd name="connsiteY216" fmla="*/ 2030645 h 2323145"/>
              <a:gd name="connsiteX217" fmla="*/ 2360198 w 11269336"/>
              <a:gd name="connsiteY217" fmla="*/ 2029059 h 2323145"/>
              <a:gd name="connsiteX218" fmla="*/ 2348815 w 11269336"/>
              <a:gd name="connsiteY218" fmla="*/ 2026798 h 2323145"/>
              <a:gd name="connsiteX219" fmla="*/ 2347988 w 11269336"/>
              <a:gd name="connsiteY219" fmla="*/ 2025745 h 2323145"/>
              <a:gd name="connsiteX220" fmla="*/ 2312920 w 11269336"/>
              <a:gd name="connsiteY220" fmla="*/ 2036311 h 2323145"/>
              <a:gd name="connsiteX221" fmla="*/ 2307986 w 11269336"/>
              <a:gd name="connsiteY221" fmla="*/ 2035583 h 2323145"/>
              <a:gd name="connsiteX222" fmla="*/ 2285481 w 11269336"/>
              <a:gd name="connsiteY222" fmla="*/ 2045197 h 2323145"/>
              <a:gd name="connsiteX223" fmla="*/ 2273666 w 11269336"/>
              <a:gd name="connsiteY223" fmla="*/ 2048710 h 2323145"/>
              <a:gd name="connsiteX224" fmla="*/ 2270719 w 11269336"/>
              <a:gd name="connsiteY224" fmla="*/ 2052702 h 2323145"/>
              <a:gd name="connsiteX225" fmla="*/ 2253080 w 11269336"/>
              <a:gd name="connsiteY225" fmla="*/ 2056363 h 2323145"/>
              <a:gd name="connsiteX226" fmla="*/ 2250906 w 11269336"/>
              <a:gd name="connsiteY226" fmla="*/ 2055654 h 2323145"/>
              <a:gd name="connsiteX227" fmla="*/ 2236905 w 11269336"/>
              <a:gd name="connsiteY227" fmla="*/ 2062882 h 2323145"/>
              <a:gd name="connsiteX228" fmla="*/ 2225830 w 11269336"/>
              <a:gd name="connsiteY228" fmla="*/ 2074027 h 2323145"/>
              <a:gd name="connsiteX229" fmla="*/ 2073776 w 11269336"/>
              <a:gd name="connsiteY229" fmla="*/ 2089244 h 2323145"/>
              <a:gd name="connsiteX230" fmla="*/ 1948256 w 11269336"/>
              <a:gd name="connsiteY230" fmla="*/ 2146616 h 2323145"/>
              <a:gd name="connsiteX231" fmla="*/ 1865582 w 11269336"/>
              <a:gd name="connsiteY231" fmla="*/ 2153738 h 2323145"/>
              <a:gd name="connsiteX232" fmla="*/ 1835210 w 11269336"/>
              <a:gd name="connsiteY232" fmla="*/ 2134244 h 2323145"/>
              <a:gd name="connsiteX233" fmla="*/ 1632661 w 11269336"/>
              <a:gd name="connsiteY233" fmla="*/ 2173882 h 2323145"/>
              <a:gd name="connsiteX234" fmla="*/ 1579590 w 11269336"/>
              <a:gd name="connsiteY234" fmla="*/ 2173680 h 2323145"/>
              <a:gd name="connsiteX235" fmla="*/ 1535601 w 11269336"/>
              <a:gd name="connsiteY235" fmla="*/ 2194590 h 2323145"/>
              <a:gd name="connsiteX236" fmla="*/ 1515594 w 11269336"/>
              <a:gd name="connsiteY236" fmla="*/ 2189622 h 2323145"/>
              <a:gd name="connsiteX237" fmla="*/ 1512113 w 11269336"/>
              <a:gd name="connsiteY237" fmla="*/ 2188534 h 2323145"/>
              <a:gd name="connsiteX238" fmla="*/ 1498838 w 11269336"/>
              <a:gd name="connsiteY238" fmla="*/ 2189213 h 2323145"/>
              <a:gd name="connsiteX239" fmla="*/ 1494279 w 11269336"/>
              <a:gd name="connsiteY239" fmla="*/ 2183112 h 2323145"/>
              <a:gd name="connsiteX240" fmla="*/ 1473714 w 11269336"/>
              <a:gd name="connsiteY240" fmla="*/ 2179625 h 2323145"/>
              <a:gd name="connsiteX241" fmla="*/ 1449503 w 11269336"/>
              <a:gd name="connsiteY241" fmla="*/ 2182633 h 2323145"/>
              <a:gd name="connsiteX242" fmla="*/ 1266687 w 11269336"/>
              <a:gd name="connsiteY242" fmla="*/ 2212688 h 2323145"/>
              <a:gd name="connsiteX243" fmla="*/ 1239614 w 11269336"/>
              <a:gd name="connsiteY243" fmla="*/ 2209727 h 2323145"/>
              <a:gd name="connsiteX244" fmla="*/ 1202436 w 11269336"/>
              <a:gd name="connsiteY244" fmla="*/ 2209817 h 2323145"/>
              <a:gd name="connsiteX245" fmla="*/ 1136097 w 11269336"/>
              <a:gd name="connsiteY245" fmla="*/ 2205112 h 2323145"/>
              <a:gd name="connsiteX246" fmla="*/ 988232 w 11269336"/>
              <a:gd name="connsiteY246" fmla="*/ 2235635 h 2323145"/>
              <a:gd name="connsiteX247" fmla="*/ 981959 w 11269336"/>
              <a:gd name="connsiteY247" fmla="*/ 2231607 h 2323145"/>
              <a:gd name="connsiteX248" fmla="*/ 938600 w 11269336"/>
              <a:gd name="connsiteY248" fmla="*/ 2238113 h 2323145"/>
              <a:gd name="connsiteX249" fmla="*/ 791788 w 11269336"/>
              <a:gd name="connsiteY249" fmla="*/ 2293224 h 2323145"/>
              <a:gd name="connsiteX250" fmla="*/ 706914 w 11269336"/>
              <a:gd name="connsiteY250" fmla="*/ 2305046 h 2323145"/>
              <a:gd name="connsiteX251" fmla="*/ 675971 w 11269336"/>
              <a:gd name="connsiteY251" fmla="*/ 2304030 h 2323145"/>
              <a:gd name="connsiteX252" fmla="*/ 624180 w 11269336"/>
              <a:gd name="connsiteY252" fmla="*/ 2302650 h 2323145"/>
              <a:gd name="connsiteX253" fmla="*/ 583453 w 11269336"/>
              <a:gd name="connsiteY253" fmla="*/ 2288788 h 2323145"/>
              <a:gd name="connsiteX254" fmla="*/ 540946 w 11269336"/>
              <a:gd name="connsiteY254" fmla="*/ 2292721 h 2323145"/>
              <a:gd name="connsiteX255" fmla="*/ 533680 w 11269336"/>
              <a:gd name="connsiteY255" fmla="*/ 2310233 h 2323145"/>
              <a:gd name="connsiteX256" fmla="*/ 487366 w 11269336"/>
              <a:gd name="connsiteY256" fmla="*/ 2309053 h 2323145"/>
              <a:gd name="connsiteX257" fmla="*/ 416820 w 11269336"/>
              <a:gd name="connsiteY257" fmla="*/ 2305443 h 2323145"/>
              <a:gd name="connsiteX258" fmla="*/ 376805 w 11269336"/>
              <a:gd name="connsiteY258" fmla="*/ 2307647 h 2323145"/>
              <a:gd name="connsiteX259" fmla="*/ 266777 w 11269336"/>
              <a:gd name="connsiteY259" fmla="*/ 2309012 h 2323145"/>
              <a:gd name="connsiteX260" fmla="*/ 156013 w 11269336"/>
              <a:gd name="connsiteY260" fmla="*/ 2306832 h 2323145"/>
              <a:gd name="connsiteX261" fmla="*/ 87258 w 11269336"/>
              <a:gd name="connsiteY261" fmla="*/ 2285511 h 2323145"/>
              <a:gd name="connsiteX262" fmla="*/ 23798 w 11269336"/>
              <a:gd name="connsiteY262" fmla="*/ 2281822 h 2323145"/>
              <a:gd name="connsiteX263" fmla="*/ 0 w 11269336"/>
              <a:gd name="connsiteY263" fmla="*/ 2285369 h 2323145"/>
              <a:gd name="connsiteX264" fmla="*/ 0 w 11269336"/>
              <a:gd name="connsiteY26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8977138 w 11269336"/>
              <a:gd name="connsiteY22" fmla="*/ 774970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263254 w 11269336"/>
              <a:gd name="connsiteY20" fmla="*/ 645662 h 2323145"/>
              <a:gd name="connsiteX21" fmla="*/ 9162278 w 11269336"/>
              <a:gd name="connsiteY21" fmla="*/ 704724 h 2323145"/>
              <a:gd name="connsiteX22" fmla="*/ 9062863 w 11269336"/>
              <a:gd name="connsiteY22" fmla="*/ 754656 h 2323145"/>
              <a:gd name="connsiteX23" fmla="*/ 8914746 w 11269336"/>
              <a:gd name="connsiteY23" fmla="*/ 826428 h 2323145"/>
              <a:gd name="connsiteX24" fmla="*/ 8917778 w 11269336"/>
              <a:gd name="connsiteY24" fmla="*/ 835198 h 2323145"/>
              <a:gd name="connsiteX25" fmla="*/ 8905560 w 11269336"/>
              <a:gd name="connsiteY25" fmla="*/ 838358 h 2323145"/>
              <a:gd name="connsiteX26" fmla="*/ 8897564 w 11269336"/>
              <a:gd name="connsiteY26" fmla="*/ 834287 h 2323145"/>
              <a:gd name="connsiteX27" fmla="*/ 8878040 w 11269336"/>
              <a:gd name="connsiteY27" fmla="*/ 844150 h 2323145"/>
              <a:gd name="connsiteX28" fmla="*/ 8795998 w 11269336"/>
              <a:gd name="connsiteY28" fmla="*/ 863337 h 2323145"/>
              <a:gd name="connsiteX29" fmla="*/ 8776970 w 11269336"/>
              <a:gd name="connsiteY29" fmla="*/ 885177 h 2323145"/>
              <a:gd name="connsiteX30" fmla="*/ 8755719 w 11269336"/>
              <a:gd name="connsiteY30" fmla="*/ 889754 h 2323145"/>
              <a:gd name="connsiteX31" fmla="*/ 8743257 w 11269336"/>
              <a:gd name="connsiteY31" fmla="*/ 904723 h 2323145"/>
              <a:gd name="connsiteX32" fmla="*/ 8721366 w 11269336"/>
              <a:gd name="connsiteY32" fmla="*/ 904711 h 2323145"/>
              <a:gd name="connsiteX33" fmla="*/ 8678353 w 11269336"/>
              <a:gd name="connsiteY33" fmla="*/ 926318 h 2323145"/>
              <a:gd name="connsiteX34" fmla="*/ 8636849 w 11269336"/>
              <a:gd name="connsiteY34" fmla="*/ 937900 h 2323145"/>
              <a:gd name="connsiteX35" fmla="*/ 8620213 w 11269336"/>
              <a:gd name="connsiteY35" fmla="*/ 943068 h 2323145"/>
              <a:gd name="connsiteX36" fmla="*/ 8612581 w 11269336"/>
              <a:gd name="connsiteY36" fmla="*/ 952695 h 2323145"/>
              <a:gd name="connsiteX37" fmla="*/ 8589038 w 11269336"/>
              <a:gd name="connsiteY37" fmla="*/ 963892 h 2323145"/>
              <a:gd name="connsiteX38" fmla="*/ 8579950 w 11269336"/>
              <a:gd name="connsiteY38" fmla="*/ 960899 h 2323145"/>
              <a:gd name="connsiteX39" fmla="*/ 8579319 w 11269336"/>
              <a:gd name="connsiteY39" fmla="*/ 965630 h 2323145"/>
              <a:gd name="connsiteX40" fmla="*/ 8547429 w 11269336"/>
              <a:gd name="connsiteY40" fmla="*/ 984506 h 2323145"/>
              <a:gd name="connsiteX41" fmla="*/ 8478704 w 11269336"/>
              <a:gd name="connsiteY41" fmla="*/ 1025490 h 2323145"/>
              <a:gd name="connsiteX42" fmla="*/ 8461421 w 11269336"/>
              <a:gd name="connsiteY42" fmla="*/ 1035512 h 2323145"/>
              <a:gd name="connsiteX43" fmla="*/ 8445003 w 11269336"/>
              <a:gd name="connsiteY43" fmla="*/ 1036851 h 2323145"/>
              <a:gd name="connsiteX44" fmla="*/ 8357350 w 11269336"/>
              <a:gd name="connsiteY44" fmla="*/ 1060213 h 2323145"/>
              <a:gd name="connsiteX45" fmla="*/ 8335565 w 11269336"/>
              <a:gd name="connsiteY45" fmla="*/ 1061151 h 2323145"/>
              <a:gd name="connsiteX46" fmla="*/ 8325267 w 11269336"/>
              <a:gd name="connsiteY46" fmla="*/ 1055919 h 2323145"/>
              <a:gd name="connsiteX47" fmla="*/ 8293586 w 11269336"/>
              <a:gd name="connsiteY47" fmla="*/ 1076144 h 2323145"/>
              <a:gd name="connsiteX48" fmla="*/ 8242405 w 11269336"/>
              <a:gd name="connsiteY48" fmla="*/ 1095960 h 2323145"/>
              <a:gd name="connsiteX49" fmla="*/ 8197391 w 11269336"/>
              <a:gd name="connsiteY49" fmla="*/ 1107746 h 2323145"/>
              <a:gd name="connsiteX50" fmla="*/ 8081474 w 11269336"/>
              <a:gd name="connsiteY50" fmla="*/ 1130125 h 2323145"/>
              <a:gd name="connsiteX51" fmla="*/ 8053585 w 11269336"/>
              <a:gd name="connsiteY51" fmla="*/ 1129169 h 2323145"/>
              <a:gd name="connsiteX52" fmla="*/ 8038422 w 11269336"/>
              <a:gd name="connsiteY52" fmla="*/ 1119092 h 2323145"/>
              <a:gd name="connsiteX53" fmla="*/ 8029450 w 11269336"/>
              <a:gd name="connsiteY53" fmla="*/ 1125592 h 2323145"/>
              <a:gd name="connsiteX54" fmla="*/ 7959552 w 11269336"/>
              <a:gd name="connsiteY54" fmla="*/ 1140188 h 2323145"/>
              <a:gd name="connsiteX55" fmla="*/ 7914188 w 11269336"/>
              <a:gd name="connsiteY55" fmla="*/ 1150862 h 2323145"/>
              <a:gd name="connsiteX56" fmla="*/ 7914918 w 11269336"/>
              <a:gd name="connsiteY56" fmla="*/ 1168758 h 2323145"/>
              <a:gd name="connsiteX57" fmla="*/ 7875510 w 11269336"/>
              <a:gd name="connsiteY57" fmla="*/ 1183153 h 2323145"/>
              <a:gd name="connsiteX58" fmla="*/ 7829932 w 11269336"/>
              <a:gd name="connsiteY58" fmla="*/ 1180782 h 2323145"/>
              <a:gd name="connsiteX59" fmla="*/ 7779182 w 11269336"/>
              <a:gd name="connsiteY59" fmla="*/ 1192665 h 2323145"/>
              <a:gd name="connsiteX60" fmla="*/ 7748774 w 11269336"/>
              <a:gd name="connsiteY60" fmla="*/ 1199586 h 2323145"/>
              <a:gd name="connsiteX61" fmla="*/ 7671846 w 11269336"/>
              <a:gd name="connsiteY61" fmla="*/ 1231966 h 2323145"/>
              <a:gd name="connsiteX62" fmla="*/ 7554146 w 11269336"/>
              <a:gd name="connsiteY62" fmla="*/ 1319748 h 2323145"/>
              <a:gd name="connsiteX63" fmla="*/ 7515052 w 11269336"/>
              <a:gd name="connsiteY63" fmla="*/ 1336718 h 2323145"/>
              <a:gd name="connsiteX64" fmla="*/ 7507193 w 11269336"/>
              <a:gd name="connsiteY64" fmla="*/ 1334617 h 2323145"/>
              <a:gd name="connsiteX65" fmla="*/ 7461694 w 11269336"/>
              <a:gd name="connsiteY65" fmla="*/ 1375866 h 2323145"/>
              <a:gd name="connsiteX66" fmla="*/ 7377571 w 11269336"/>
              <a:gd name="connsiteY66" fmla="*/ 1400128 h 2323145"/>
              <a:gd name="connsiteX67" fmla="*/ 7311261 w 11269336"/>
              <a:gd name="connsiteY67" fmla="*/ 1412652 h 2323145"/>
              <a:gd name="connsiteX68" fmla="*/ 7275307 w 11269336"/>
              <a:gd name="connsiteY68" fmla="*/ 1422171 h 2323145"/>
              <a:gd name="connsiteX69" fmla="*/ 7247783 w 11269336"/>
              <a:gd name="connsiteY69" fmla="*/ 1426330 h 2323145"/>
              <a:gd name="connsiteX70" fmla="*/ 7185047 w 11269336"/>
              <a:gd name="connsiteY70" fmla="*/ 1451812 h 2323145"/>
              <a:gd name="connsiteX71" fmla="*/ 7084117 w 11269336"/>
              <a:gd name="connsiteY71" fmla="*/ 1500281 h 2323145"/>
              <a:gd name="connsiteX72" fmla="*/ 7062011 w 11269336"/>
              <a:gd name="connsiteY72" fmla="*/ 1509183 h 2323145"/>
              <a:gd name="connsiteX73" fmla="*/ 7040555 w 11269336"/>
              <a:gd name="connsiteY73" fmla="*/ 1511207 h 2323145"/>
              <a:gd name="connsiteX74" fmla="*/ 7033438 w 11269336"/>
              <a:gd name="connsiteY74" fmla="*/ 1506772 h 2323145"/>
              <a:gd name="connsiteX75" fmla="*/ 7020886 w 11269336"/>
              <a:gd name="connsiteY75" fmla="*/ 1510764 h 2323145"/>
              <a:gd name="connsiteX76" fmla="*/ 7017033 w 11269336"/>
              <a:gd name="connsiteY76" fmla="*/ 1510650 h 2323145"/>
              <a:gd name="connsiteX77" fmla="*/ 6995460 w 11269336"/>
              <a:gd name="connsiteY77" fmla="*/ 1511173 h 2323145"/>
              <a:gd name="connsiteX78" fmla="*/ 6962144 w 11269336"/>
              <a:gd name="connsiteY78" fmla="*/ 1541508 h 2323145"/>
              <a:gd name="connsiteX79" fmla="*/ 6910674 w 11269336"/>
              <a:gd name="connsiteY79" fmla="*/ 1554793 h 2323145"/>
              <a:gd name="connsiteX80" fmla="*/ 6732152 w 11269336"/>
              <a:gd name="connsiteY80" fmla="*/ 1642538 h 2323145"/>
              <a:gd name="connsiteX81" fmla="*/ 6694106 w 11269336"/>
              <a:gd name="connsiteY81" fmla="*/ 1632377 h 2323145"/>
              <a:gd name="connsiteX82" fmla="*/ 6617223 w 11269336"/>
              <a:gd name="connsiteY82" fmla="*/ 1659889 h 2323145"/>
              <a:gd name="connsiteX83" fmla="*/ 6521138 w 11269336"/>
              <a:gd name="connsiteY83" fmla="*/ 1744340 h 2323145"/>
              <a:gd name="connsiteX84" fmla="*/ 6380677 w 11269336"/>
              <a:gd name="connsiteY84" fmla="*/ 1796883 h 2323145"/>
              <a:gd name="connsiteX85" fmla="*/ 6374897 w 11269336"/>
              <a:gd name="connsiteY85" fmla="*/ 1809910 h 2323145"/>
              <a:gd name="connsiteX86" fmla="*/ 6364545 w 11269336"/>
              <a:gd name="connsiteY86" fmla="*/ 1820090 h 2323145"/>
              <a:gd name="connsiteX87" fmla="*/ 6362126 w 11269336"/>
              <a:gd name="connsiteY87" fmla="*/ 1819991 h 2323145"/>
              <a:gd name="connsiteX88" fmla="*/ 6346673 w 11269336"/>
              <a:gd name="connsiteY88" fmla="*/ 1827824 h 2323145"/>
              <a:gd name="connsiteX89" fmla="*/ 6345588 w 11269336"/>
              <a:gd name="connsiteY89" fmla="*/ 1832232 h 2323145"/>
              <a:gd name="connsiteX90" fmla="*/ 6335708 w 11269336"/>
              <a:gd name="connsiteY90" fmla="*/ 1838451 h 2323145"/>
              <a:gd name="connsiteX91" fmla="*/ 6318182 w 11269336"/>
              <a:gd name="connsiteY91" fmla="*/ 1852975 h 2323145"/>
              <a:gd name="connsiteX92" fmla="*/ 6313084 w 11269336"/>
              <a:gd name="connsiteY92" fmla="*/ 1853561 h 2323145"/>
              <a:gd name="connsiteX93" fmla="*/ 6283816 w 11269336"/>
              <a:gd name="connsiteY93" fmla="*/ 1872148 h 2323145"/>
              <a:gd name="connsiteX94" fmla="*/ 6282550 w 11269336"/>
              <a:gd name="connsiteY94" fmla="*/ 1871392 h 2323145"/>
              <a:gd name="connsiteX95" fmla="*/ 6270527 w 11269336"/>
              <a:gd name="connsiteY95" fmla="*/ 1872208 h 2323145"/>
              <a:gd name="connsiteX96" fmla="*/ 6249518 w 11269336"/>
              <a:gd name="connsiteY96" fmla="*/ 1876079 h 2323145"/>
              <a:gd name="connsiteX97" fmla="*/ 6190386 w 11269336"/>
              <a:gd name="connsiteY97" fmla="*/ 1872478 h 2323145"/>
              <a:gd name="connsiteX98" fmla="*/ 6159777 w 11269336"/>
              <a:gd name="connsiteY98" fmla="*/ 1891745 h 2323145"/>
              <a:gd name="connsiteX99" fmla="*/ 6153131 w 11269336"/>
              <a:gd name="connsiteY99" fmla="*/ 1895079 h 2323145"/>
              <a:gd name="connsiteX100" fmla="*/ 6152798 w 11269336"/>
              <a:gd name="connsiteY100" fmla="*/ 1894920 h 2323145"/>
              <a:gd name="connsiteX101" fmla="*/ 6145388 w 11269336"/>
              <a:gd name="connsiteY101" fmla="*/ 1897990 h 2323145"/>
              <a:gd name="connsiteX102" fmla="*/ 6141014 w 11269336"/>
              <a:gd name="connsiteY102" fmla="*/ 1901155 h 2323145"/>
              <a:gd name="connsiteX103" fmla="*/ 6128122 w 11269336"/>
              <a:gd name="connsiteY103" fmla="*/ 1907623 h 2323145"/>
              <a:gd name="connsiteX104" fmla="*/ 6122351 w 11269336"/>
              <a:gd name="connsiteY104" fmla="*/ 1908359 h 2323145"/>
              <a:gd name="connsiteX105" fmla="*/ 6064750 w 11269336"/>
              <a:gd name="connsiteY105" fmla="*/ 1896394 h 2323145"/>
              <a:gd name="connsiteX106" fmla="*/ 5964230 w 11269336"/>
              <a:gd name="connsiteY106" fmla="*/ 1910038 h 2323145"/>
              <a:gd name="connsiteX107" fmla="*/ 5865399 w 11269336"/>
              <a:gd name="connsiteY107" fmla="*/ 1926966 h 2323145"/>
              <a:gd name="connsiteX108" fmla="*/ 5829951 w 11269336"/>
              <a:gd name="connsiteY108" fmla="*/ 1934755 h 2323145"/>
              <a:gd name="connsiteX109" fmla="*/ 5765285 w 11269336"/>
              <a:gd name="connsiteY109" fmla="*/ 1941322 h 2323145"/>
              <a:gd name="connsiteX110" fmla="*/ 5734750 w 11269336"/>
              <a:gd name="connsiteY110" fmla="*/ 1939793 h 2323145"/>
              <a:gd name="connsiteX111" fmla="*/ 5733569 w 11269336"/>
              <a:gd name="connsiteY111" fmla="*/ 1940505 h 2323145"/>
              <a:gd name="connsiteX112" fmla="*/ 5730329 w 11269336"/>
              <a:gd name="connsiteY112" fmla="*/ 1937845 h 2323145"/>
              <a:gd name="connsiteX113" fmla="*/ 5724661 w 11269336"/>
              <a:gd name="connsiteY113" fmla="*/ 1937455 h 2323145"/>
              <a:gd name="connsiteX114" fmla="*/ 5710186 w 11269336"/>
              <a:gd name="connsiteY114" fmla="*/ 1941370 h 2323145"/>
              <a:gd name="connsiteX115" fmla="*/ 5704910 w 11269336"/>
              <a:gd name="connsiteY115" fmla="*/ 1943663 h 2323145"/>
              <a:gd name="connsiteX116" fmla="*/ 5696836 w 11269336"/>
              <a:gd name="connsiteY116" fmla="*/ 1945271 h 2323145"/>
              <a:gd name="connsiteX117" fmla="*/ 5696583 w 11269336"/>
              <a:gd name="connsiteY117" fmla="*/ 1945050 h 2323145"/>
              <a:gd name="connsiteX118" fmla="*/ 5689123 w 11269336"/>
              <a:gd name="connsiteY118" fmla="*/ 1947067 h 2323145"/>
              <a:gd name="connsiteX119" fmla="*/ 5653291 w 11269336"/>
              <a:gd name="connsiteY119" fmla="*/ 1960245 h 2323145"/>
              <a:gd name="connsiteX120" fmla="*/ 5599385 w 11269336"/>
              <a:gd name="connsiteY120" fmla="*/ 1945198 h 2323145"/>
              <a:gd name="connsiteX121" fmla="*/ 5578300 w 11269336"/>
              <a:gd name="connsiteY121" fmla="*/ 1944963 h 2323145"/>
              <a:gd name="connsiteX122" fmla="*/ 5566758 w 11269336"/>
              <a:gd name="connsiteY122" fmla="*/ 1943441 h 2323145"/>
              <a:gd name="connsiteX123" fmla="*/ 5565857 w 11269336"/>
              <a:gd name="connsiteY123" fmla="*/ 1942445 h 2323145"/>
              <a:gd name="connsiteX124" fmla="*/ 5531534 w 11269336"/>
              <a:gd name="connsiteY124" fmla="*/ 1955208 h 2323145"/>
              <a:gd name="connsiteX125" fmla="*/ 5526552 w 11269336"/>
              <a:gd name="connsiteY125" fmla="*/ 1954799 h 2323145"/>
              <a:gd name="connsiteX126" fmla="*/ 5504723 w 11269336"/>
              <a:gd name="connsiteY126" fmla="*/ 1965811 h 2323145"/>
              <a:gd name="connsiteX127" fmla="*/ 5493156 w 11269336"/>
              <a:gd name="connsiteY127" fmla="*/ 1970063 h 2323145"/>
              <a:gd name="connsiteX128" fmla="*/ 5490486 w 11269336"/>
              <a:gd name="connsiteY128" fmla="*/ 1974227 h 2323145"/>
              <a:gd name="connsiteX129" fmla="*/ 5473107 w 11269336"/>
              <a:gd name="connsiteY129" fmla="*/ 1979001 h 2323145"/>
              <a:gd name="connsiteX130" fmla="*/ 5470885 w 11269336"/>
              <a:gd name="connsiteY130" fmla="*/ 1978432 h 2323145"/>
              <a:gd name="connsiteX131" fmla="*/ 5457393 w 11269336"/>
              <a:gd name="connsiteY131" fmla="*/ 1986525 h 2323145"/>
              <a:gd name="connsiteX132" fmla="*/ 5447102 w 11269336"/>
              <a:gd name="connsiteY132" fmla="*/ 1998329 h 2323145"/>
              <a:gd name="connsiteX133" fmla="*/ 5159151 w 11269336"/>
              <a:gd name="connsiteY133" fmla="*/ 2029640 h 2323145"/>
              <a:gd name="connsiteX134" fmla="*/ 5041688 w 11269336"/>
              <a:gd name="connsiteY134" fmla="*/ 2022334 h 2323145"/>
              <a:gd name="connsiteX135" fmla="*/ 4860988 w 11269336"/>
              <a:gd name="connsiteY135" fmla="*/ 2135698 h 2323145"/>
              <a:gd name="connsiteX136" fmla="*/ 4807902 w 11269336"/>
              <a:gd name="connsiteY136" fmla="*/ 2138894 h 2323145"/>
              <a:gd name="connsiteX137" fmla="*/ 4765388 w 11269336"/>
              <a:gd name="connsiteY137" fmla="*/ 2162525 h 2323145"/>
              <a:gd name="connsiteX138" fmla="*/ 4745033 w 11269336"/>
              <a:gd name="connsiteY138" fmla="*/ 2158859 h 2323145"/>
              <a:gd name="connsiteX139" fmla="*/ 4741475 w 11269336"/>
              <a:gd name="connsiteY139" fmla="*/ 2157998 h 2323145"/>
              <a:gd name="connsiteX140" fmla="*/ 4728247 w 11269336"/>
              <a:gd name="connsiteY140" fmla="*/ 2159526 h 2323145"/>
              <a:gd name="connsiteX141" fmla="*/ 4723263 w 11269336"/>
              <a:gd name="connsiteY141" fmla="*/ 2153742 h 2323145"/>
              <a:gd name="connsiteX142" fmla="*/ 4702453 w 11269336"/>
              <a:gd name="connsiteY142" fmla="*/ 2151586 h 2323145"/>
              <a:gd name="connsiteX143" fmla="*/ 4678455 w 11269336"/>
              <a:gd name="connsiteY143" fmla="*/ 2156131 h 2323145"/>
              <a:gd name="connsiteX144" fmla="*/ 4593061 w 11269336"/>
              <a:gd name="connsiteY144" fmla="*/ 2171597 h 2323145"/>
              <a:gd name="connsiteX145" fmla="*/ 4579902 w 11269336"/>
              <a:gd name="connsiteY145" fmla="*/ 2177927 h 2323145"/>
              <a:gd name="connsiteX146" fmla="*/ 4533444 w 11269336"/>
              <a:gd name="connsiteY146" fmla="*/ 2181200 h 2323145"/>
              <a:gd name="connsiteX147" fmla="*/ 4492832 w 11269336"/>
              <a:gd name="connsiteY147" fmla="*/ 2188033 h 2323145"/>
              <a:gd name="connsiteX148" fmla="*/ 4467257 w 11269336"/>
              <a:gd name="connsiteY148" fmla="*/ 2196121 h 2323145"/>
              <a:gd name="connsiteX149" fmla="*/ 4459937 w 11269336"/>
              <a:gd name="connsiteY149" fmla="*/ 2195182 h 2323145"/>
              <a:gd name="connsiteX150" fmla="*/ 4433312 w 11269336"/>
              <a:gd name="connsiteY150" fmla="*/ 2199004 h 2323145"/>
              <a:gd name="connsiteX151" fmla="*/ 4420601 w 11269336"/>
              <a:gd name="connsiteY151" fmla="*/ 2205158 h 2323145"/>
              <a:gd name="connsiteX152" fmla="*/ 4405765 w 11269336"/>
              <a:gd name="connsiteY152" fmla="*/ 2199902 h 2323145"/>
              <a:gd name="connsiteX153" fmla="*/ 4401354 w 11269336"/>
              <a:gd name="connsiteY153" fmla="*/ 2194745 h 2323145"/>
              <a:gd name="connsiteX154" fmla="*/ 4383151 w 11269336"/>
              <a:gd name="connsiteY154" fmla="*/ 2201140 h 2323145"/>
              <a:gd name="connsiteX155" fmla="*/ 4366646 w 11269336"/>
              <a:gd name="connsiteY155" fmla="*/ 2198564 h 2323145"/>
              <a:gd name="connsiteX156" fmla="*/ 4354009 w 11269336"/>
              <a:gd name="connsiteY156" fmla="*/ 2204984 h 2323145"/>
              <a:gd name="connsiteX157" fmla="*/ 4348284 w 11269336"/>
              <a:gd name="connsiteY157" fmla="*/ 2205270 h 2323145"/>
              <a:gd name="connsiteX158" fmla="*/ 4333906 w 11269336"/>
              <a:gd name="connsiteY158" fmla="*/ 2205251 h 2323145"/>
              <a:gd name="connsiteX159" fmla="*/ 4308819 w 11269336"/>
              <a:gd name="connsiteY159" fmla="*/ 2203822 h 2323145"/>
              <a:gd name="connsiteX160" fmla="*/ 4301210 w 11269336"/>
              <a:gd name="connsiteY160" fmla="*/ 2204456 h 2323145"/>
              <a:gd name="connsiteX161" fmla="*/ 4283095 w 11269336"/>
              <a:gd name="connsiteY161" fmla="*/ 2198177 h 2323145"/>
              <a:gd name="connsiteX162" fmla="*/ 4250119 w 11269336"/>
              <a:gd name="connsiteY162" fmla="*/ 2196342 h 2323145"/>
              <a:gd name="connsiteX163" fmla="*/ 4189203 w 11269336"/>
              <a:gd name="connsiteY163" fmla="*/ 2178994 h 2323145"/>
              <a:gd name="connsiteX164" fmla="*/ 4154035 w 11269336"/>
              <a:gd name="connsiteY164" fmla="*/ 2171950 h 2323145"/>
              <a:gd name="connsiteX165" fmla="*/ 4129569 w 11269336"/>
              <a:gd name="connsiteY165" fmla="*/ 2163850 h 2323145"/>
              <a:gd name="connsiteX166" fmla="*/ 4061250 w 11269336"/>
              <a:gd name="connsiteY166" fmla="*/ 2159236 h 2323145"/>
              <a:gd name="connsiteX167" fmla="*/ 3945480 w 11269336"/>
              <a:gd name="connsiteY167" fmla="*/ 2158279 h 2323145"/>
              <a:gd name="connsiteX168" fmla="*/ 3921468 w 11269336"/>
              <a:gd name="connsiteY168" fmla="*/ 2156588 h 2323145"/>
              <a:gd name="connsiteX169" fmla="*/ 3903348 w 11269336"/>
              <a:gd name="connsiteY169" fmla="*/ 2149220 h 2323145"/>
              <a:gd name="connsiteX170" fmla="*/ 3901342 w 11269336"/>
              <a:gd name="connsiteY170" fmla="*/ 2142355 h 2323145"/>
              <a:gd name="connsiteX171" fmla="*/ 3888539 w 11269336"/>
              <a:gd name="connsiteY171" fmla="*/ 2140476 h 2323145"/>
              <a:gd name="connsiteX172" fmla="*/ 3885662 w 11269336"/>
              <a:gd name="connsiteY172" fmla="*/ 2138740 h 2323145"/>
              <a:gd name="connsiteX173" fmla="*/ 3868627 w 11269336"/>
              <a:gd name="connsiteY173" fmla="*/ 2130023 h 2323145"/>
              <a:gd name="connsiteX174" fmla="*/ 3819177 w 11269336"/>
              <a:gd name="connsiteY174" fmla="*/ 2142111 h 2323145"/>
              <a:gd name="connsiteX175" fmla="*/ 3769100 w 11269336"/>
              <a:gd name="connsiteY175" fmla="*/ 2131731 h 2323145"/>
              <a:gd name="connsiteX176" fmla="*/ 3562752 w 11269336"/>
              <a:gd name="connsiteY176" fmla="*/ 2131785 h 2323145"/>
              <a:gd name="connsiteX177" fmla="*/ 3541402 w 11269336"/>
              <a:gd name="connsiteY177" fmla="*/ 2106821 h 2323145"/>
              <a:gd name="connsiteX178" fmla="*/ 3365341 w 11269336"/>
              <a:gd name="connsiteY178" fmla="*/ 2077638 h 2323145"/>
              <a:gd name="connsiteX179" fmla="*/ 3170922 w 11269336"/>
              <a:gd name="connsiteY179" fmla="*/ 2115957 h 2323145"/>
              <a:gd name="connsiteX180" fmla="*/ 3156256 w 11269336"/>
              <a:gd name="connsiteY180" fmla="*/ 2124773 h 2323145"/>
              <a:gd name="connsiteX181" fmla="*/ 3140298 w 11269336"/>
              <a:gd name="connsiteY181" fmla="*/ 2129182 h 2323145"/>
              <a:gd name="connsiteX182" fmla="*/ 3138514 w 11269336"/>
              <a:gd name="connsiteY182" fmla="*/ 2128069 h 2323145"/>
              <a:gd name="connsiteX183" fmla="*/ 3120467 w 11269336"/>
              <a:gd name="connsiteY183" fmla="*/ 2128281 h 2323145"/>
              <a:gd name="connsiteX184" fmla="*/ 3116175 w 11269336"/>
              <a:gd name="connsiteY184" fmla="*/ 2131633 h 2323145"/>
              <a:gd name="connsiteX185" fmla="*/ 3103685 w 11269336"/>
              <a:gd name="connsiteY185" fmla="*/ 2132814 h 2323145"/>
              <a:gd name="connsiteX186" fmla="*/ 3078794 w 11269336"/>
              <a:gd name="connsiteY186" fmla="*/ 2137935 h 2323145"/>
              <a:gd name="connsiteX187" fmla="*/ 3074407 w 11269336"/>
              <a:gd name="connsiteY187" fmla="*/ 2136274 h 2323145"/>
              <a:gd name="connsiteX188" fmla="*/ 3037285 w 11269336"/>
              <a:gd name="connsiteY188" fmla="*/ 2139919 h 2323145"/>
              <a:gd name="connsiteX189" fmla="*/ 3036901 w 11269336"/>
              <a:gd name="connsiteY189" fmla="*/ 2138726 h 2323145"/>
              <a:gd name="connsiteX190" fmla="*/ 3026996 w 11269336"/>
              <a:gd name="connsiteY190" fmla="*/ 2134322 h 2323145"/>
              <a:gd name="connsiteX191" fmla="*/ 3007772 w 11269336"/>
              <a:gd name="connsiteY191" fmla="*/ 2128742 h 2323145"/>
              <a:gd name="connsiteX192" fmla="*/ 2965030 w 11269336"/>
              <a:gd name="connsiteY192" fmla="*/ 2100494 h 2323145"/>
              <a:gd name="connsiteX193" fmla="*/ 2926342 w 11269336"/>
              <a:gd name="connsiteY193" fmla="*/ 2104155 h 2323145"/>
              <a:gd name="connsiteX194" fmla="*/ 2918608 w 11269336"/>
              <a:gd name="connsiteY194" fmla="*/ 2104215 h 2323145"/>
              <a:gd name="connsiteX195" fmla="*/ 2918475 w 11269336"/>
              <a:gd name="connsiteY195" fmla="*/ 2103937 h 2323145"/>
              <a:gd name="connsiteX196" fmla="*/ 2910360 w 11269336"/>
              <a:gd name="connsiteY196" fmla="*/ 2103444 h 2323145"/>
              <a:gd name="connsiteX197" fmla="*/ 2904507 w 11269336"/>
              <a:gd name="connsiteY197" fmla="*/ 2104326 h 2323145"/>
              <a:gd name="connsiteX198" fmla="*/ 2889503 w 11269336"/>
              <a:gd name="connsiteY198" fmla="*/ 2104443 h 2323145"/>
              <a:gd name="connsiteX199" fmla="*/ 2884480 w 11269336"/>
              <a:gd name="connsiteY199" fmla="*/ 2102626 h 2323145"/>
              <a:gd name="connsiteX200" fmla="*/ 2882689 w 11269336"/>
              <a:gd name="connsiteY200" fmla="*/ 2099228 h 2323145"/>
              <a:gd name="connsiteX201" fmla="*/ 2881291 w 11269336"/>
              <a:gd name="connsiteY201" fmla="*/ 2099618 h 2323145"/>
              <a:gd name="connsiteX202" fmla="*/ 2853979 w 11269336"/>
              <a:gd name="connsiteY202" fmla="*/ 2090388 h 2323145"/>
              <a:gd name="connsiteX203" fmla="*/ 2791790 w 11269336"/>
              <a:gd name="connsiteY203" fmla="*/ 2080332 h 2323145"/>
              <a:gd name="connsiteX204" fmla="*/ 2755844 w 11269336"/>
              <a:gd name="connsiteY204" fmla="*/ 2078874 h 2323145"/>
              <a:gd name="connsiteX205" fmla="*/ 2657742 w 11269336"/>
              <a:gd name="connsiteY205" fmla="*/ 2070179 h 2323145"/>
              <a:gd name="connsiteX206" fmla="*/ 2559549 w 11269336"/>
              <a:gd name="connsiteY206" fmla="*/ 2057873 h 2323145"/>
              <a:gd name="connsiteX207" fmla="*/ 2512054 w 11269336"/>
              <a:gd name="connsiteY207" fmla="*/ 2031671 h 2323145"/>
              <a:gd name="connsiteX208" fmla="*/ 2506437 w 11269336"/>
              <a:gd name="connsiteY208" fmla="*/ 2030918 h 2323145"/>
              <a:gd name="connsiteX209" fmla="*/ 2491752 w 11269336"/>
              <a:gd name="connsiteY209" fmla="*/ 2033906 h 2323145"/>
              <a:gd name="connsiteX210" fmla="*/ 2486338 w 11269336"/>
              <a:gd name="connsiteY210" fmla="*/ 2035862 h 2323145"/>
              <a:gd name="connsiteX211" fmla="*/ 2478186 w 11269336"/>
              <a:gd name="connsiteY211" fmla="*/ 2036953 h 2323145"/>
              <a:gd name="connsiteX212" fmla="*/ 2477950 w 11269336"/>
              <a:gd name="connsiteY212" fmla="*/ 2036715 h 2323145"/>
              <a:gd name="connsiteX213" fmla="*/ 2470381 w 11269336"/>
              <a:gd name="connsiteY213" fmla="*/ 2038256 h 2323145"/>
              <a:gd name="connsiteX214" fmla="*/ 2433781 w 11269336"/>
              <a:gd name="connsiteY214" fmla="*/ 2049140 h 2323145"/>
              <a:gd name="connsiteX215" fmla="*/ 2381172 w 11269336"/>
              <a:gd name="connsiteY215" fmla="*/ 2030645 h 2323145"/>
              <a:gd name="connsiteX216" fmla="*/ 2360198 w 11269336"/>
              <a:gd name="connsiteY216" fmla="*/ 2029059 h 2323145"/>
              <a:gd name="connsiteX217" fmla="*/ 2348815 w 11269336"/>
              <a:gd name="connsiteY217" fmla="*/ 2026798 h 2323145"/>
              <a:gd name="connsiteX218" fmla="*/ 2347988 w 11269336"/>
              <a:gd name="connsiteY218" fmla="*/ 2025745 h 2323145"/>
              <a:gd name="connsiteX219" fmla="*/ 2312920 w 11269336"/>
              <a:gd name="connsiteY219" fmla="*/ 2036311 h 2323145"/>
              <a:gd name="connsiteX220" fmla="*/ 2307986 w 11269336"/>
              <a:gd name="connsiteY220" fmla="*/ 2035583 h 2323145"/>
              <a:gd name="connsiteX221" fmla="*/ 2285481 w 11269336"/>
              <a:gd name="connsiteY221" fmla="*/ 2045197 h 2323145"/>
              <a:gd name="connsiteX222" fmla="*/ 2273666 w 11269336"/>
              <a:gd name="connsiteY222" fmla="*/ 2048710 h 2323145"/>
              <a:gd name="connsiteX223" fmla="*/ 2270719 w 11269336"/>
              <a:gd name="connsiteY223" fmla="*/ 2052702 h 2323145"/>
              <a:gd name="connsiteX224" fmla="*/ 2253080 w 11269336"/>
              <a:gd name="connsiteY224" fmla="*/ 2056363 h 2323145"/>
              <a:gd name="connsiteX225" fmla="*/ 2250906 w 11269336"/>
              <a:gd name="connsiteY225" fmla="*/ 2055654 h 2323145"/>
              <a:gd name="connsiteX226" fmla="*/ 2236905 w 11269336"/>
              <a:gd name="connsiteY226" fmla="*/ 2062882 h 2323145"/>
              <a:gd name="connsiteX227" fmla="*/ 2225830 w 11269336"/>
              <a:gd name="connsiteY227" fmla="*/ 2074027 h 2323145"/>
              <a:gd name="connsiteX228" fmla="*/ 2073776 w 11269336"/>
              <a:gd name="connsiteY228" fmla="*/ 2089244 h 2323145"/>
              <a:gd name="connsiteX229" fmla="*/ 1948256 w 11269336"/>
              <a:gd name="connsiteY229" fmla="*/ 2146616 h 2323145"/>
              <a:gd name="connsiteX230" fmla="*/ 1865582 w 11269336"/>
              <a:gd name="connsiteY230" fmla="*/ 2153738 h 2323145"/>
              <a:gd name="connsiteX231" fmla="*/ 1835210 w 11269336"/>
              <a:gd name="connsiteY231" fmla="*/ 2134244 h 2323145"/>
              <a:gd name="connsiteX232" fmla="*/ 1632661 w 11269336"/>
              <a:gd name="connsiteY232" fmla="*/ 2173882 h 2323145"/>
              <a:gd name="connsiteX233" fmla="*/ 1579590 w 11269336"/>
              <a:gd name="connsiteY233" fmla="*/ 2173680 h 2323145"/>
              <a:gd name="connsiteX234" fmla="*/ 1535601 w 11269336"/>
              <a:gd name="connsiteY234" fmla="*/ 2194590 h 2323145"/>
              <a:gd name="connsiteX235" fmla="*/ 1515594 w 11269336"/>
              <a:gd name="connsiteY235" fmla="*/ 2189622 h 2323145"/>
              <a:gd name="connsiteX236" fmla="*/ 1512113 w 11269336"/>
              <a:gd name="connsiteY236" fmla="*/ 2188534 h 2323145"/>
              <a:gd name="connsiteX237" fmla="*/ 1498838 w 11269336"/>
              <a:gd name="connsiteY237" fmla="*/ 2189213 h 2323145"/>
              <a:gd name="connsiteX238" fmla="*/ 1494279 w 11269336"/>
              <a:gd name="connsiteY238" fmla="*/ 2183112 h 2323145"/>
              <a:gd name="connsiteX239" fmla="*/ 1473714 w 11269336"/>
              <a:gd name="connsiteY239" fmla="*/ 2179625 h 2323145"/>
              <a:gd name="connsiteX240" fmla="*/ 1449503 w 11269336"/>
              <a:gd name="connsiteY240" fmla="*/ 2182633 h 2323145"/>
              <a:gd name="connsiteX241" fmla="*/ 1266687 w 11269336"/>
              <a:gd name="connsiteY241" fmla="*/ 2212688 h 2323145"/>
              <a:gd name="connsiteX242" fmla="*/ 1239614 w 11269336"/>
              <a:gd name="connsiteY242" fmla="*/ 2209727 h 2323145"/>
              <a:gd name="connsiteX243" fmla="*/ 1202436 w 11269336"/>
              <a:gd name="connsiteY243" fmla="*/ 2209817 h 2323145"/>
              <a:gd name="connsiteX244" fmla="*/ 1136097 w 11269336"/>
              <a:gd name="connsiteY244" fmla="*/ 2205112 h 2323145"/>
              <a:gd name="connsiteX245" fmla="*/ 988232 w 11269336"/>
              <a:gd name="connsiteY245" fmla="*/ 2235635 h 2323145"/>
              <a:gd name="connsiteX246" fmla="*/ 981959 w 11269336"/>
              <a:gd name="connsiteY246" fmla="*/ 2231607 h 2323145"/>
              <a:gd name="connsiteX247" fmla="*/ 938600 w 11269336"/>
              <a:gd name="connsiteY247" fmla="*/ 2238113 h 2323145"/>
              <a:gd name="connsiteX248" fmla="*/ 791788 w 11269336"/>
              <a:gd name="connsiteY248" fmla="*/ 2293224 h 2323145"/>
              <a:gd name="connsiteX249" fmla="*/ 706914 w 11269336"/>
              <a:gd name="connsiteY249" fmla="*/ 2305046 h 2323145"/>
              <a:gd name="connsiteX250" fmla="*/ 675971 w 11269336"/>
              <a:gd name="connsiteY250" fmla="*/ 2304030 h 2323145"/>
              <a:gd name="connsiteX251" fmla="*/ 624180 w 11269336"/>
              <a:gd name="connsiteY251" fmla="*/ 2302650 h 2323145"/>
              <a:gd name="connsiteX252" fmla="*/ 583453 w 11269336"/>
              <a:gd name="connsiteY252" fmla="*/ 2288788 h 2323145"/>
              <a:gd name="connsiteX253" fmla="*/ 540946 w 11269336"/>
              <a:gd name="connsiteY253" fmla="*/ 2292721 h 2323145"/>
              <a:gd name="connsiteX254" fmla="*/ 533680 w 11269336"/>
              <a:gd name="connsiteY254" fmla="*/ 2310233 h 2323145"/>
              <a:gd name="connsiteX255" fmla="*/ 487366 w 11269336"/>
              <a:gd name="connsiteY255" fmla="*/ 2309053 h 2323145"/>
              <a:gd name="connsiteX256" fmla="*/ 416820 w 11269336"/>
              <a:gd name="connsiteY256" fmla="*/ 2305443 h 2323145"/>
              <a:gd name="connsiteX257" fmla="*/ 376805 w 11269336"/>
              <a:gd name="connsiteY257" fmla="*/ 2307647 h 2323145"/>
              <a:gd name="connsiteX258" fmla="*/ 266777 w 11269336"/>
              <a:gd name="connsiteY258" fmla="*/ 2309012 h 2323145"/>
              <a:gd name="connsiteX259" fmla="*/ 156013 w 11269336"/>
              <a:gd name="connsiteY259" fmla="*/ 2306832 h 2323145"/>
              <a:gd name="connsiteX260" fmla="*/ 87258 w 11269336"/>
              <a:gd name="connsiteY260" fmla="*/ 2285511 h 2323145"/>
              <a:gd name="connsiteX261" fmla="*/ 23798 w 11269336"/>
              <a:gd name="connsiteY261" fmla="*/ 2281822 h 2323145"/>
              <a:gd name="connsiteX262" fmla="*/ 0 w 11269336"/>
              <a:gd name="connsiteY262" fmla="*/ 2285369 h 2323145"/>
              <a:gd name="connsiteX263" fmla="*/ 0 w 11269336"/>
              <a:gd name="connsiteY26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380600 w 11269336"/>
              <a:gd name="connsiteY19" fmla="*/ 549821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41688 w 11269336"/>
              <a:gd name="connsiteY133" fmla="*/ 2022334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79902 w 11269336"/>
              <a:gd name="connsiteY144" fmla="*/ 2177927 h 2323145"/>
              <a:gd name="connsiteX145" fmla="*/ 4533444 w 11269336"/>
              <a:gd name="connsiteY145" fmla="*/ 2181200 h 2323145"/>
              <a:gd name="connsiteX146" fmla="*/ 4492832 w 11269336"/>
              <a:gd name="connsiteY146" fmla="*/ 2188033 h 2323145"/>
              <a:gd name="connsiteX147" fmla="*/ 4467257 w 11269336"/>
              <a:gd name="connsiteY147" fmla="*/ 2196121 h 2323145"/>
              <a:gd name="connsiteX148" fmla="*/ 4459937 w 11269336"/>
              <a:gd name="connsiteY148" fmla="*/ 2195182 h 2323145"/>
              <a:gd name="connsiteX149" fmla="*/ 4433312 w 11269336"/>
              <a:gd name="connsiteY149" fmla="*/ 2199004 h 2323145"/>
              <a:gd name="connsiteX150" fmla="*/ 4420601 w 11269336"/>
              <a:gd name="connsiteY150" fmla="*/ 2205158 h 2323145"/>
              <a:gd name="connsiteX151" fmla="*/ 4405765 w 11269336"/>
              <a:gd name="connsiteY151" fmla="*/ 2199902 h 2323145"/>
              <a:gd name="connsiteX152" fmla="*/ 4401354 w 11269336"/>
              <a:gd name="connsiteY152" fmla="*/ 2194745 h 2323145"/>
              <a:gd name="connsiteX153" fmla="*/ 4383151 w 11269336"/>
              <a:gd name="connsiteY153" fmla="*/ 2201140 h 2323145"/>
              <a:gd name="connsiteX154" fmla="*/ 4366646 w 11269336"/>
              <a:gd name="connsiteY154" fmla="*/ 2198564 h 2323145"/>
              <a:gd name="connsiteX155" fmla="*/ 4354009 w 11269336"/>
              <a:gd name="connsiteY155" fmla="*/ 2204984 h 2323145"/>
              <a:gd name="connsiteX156" fmla="*/ 4348284 w 11269336"/>
              <a:gd name="connsiteY156" fmla="*/ 2205270 h 2323145"/>
              <a:gd name="connsiteX157" fmla="*/ 4333906 w 11269336"/>
              <a:gd name="connsiteY157" fmla="*/ 2205251 h 2323145"/>
              <a:gd name="connsiteX158" fmla="*/ 4308819 w 11269336"/>
              <a:gd name="connsiteY158" fmla="*/ 2203822 h 2323145"/>
              <a:gd name="connsiteX159" fmla="*/ 4301210 w 11269336"/>
              <a:gd name="connsiteY159" fmla="*/ 2204456 h 2323145"/>
              <a:gd name="connsiteX160" fmla="*/ 4283095 w 11269336"/>
              <a:gd name="connsiteY160" fmla="*/ 2198177 h 2323145"/>
              <a:gd name="connsiteX161" fmla="*/ 4250119 w 11269336"/>
              <a:gd name="connsiteY161" fmla="*/ 2196342 h 2323145"/>
              <a:gd name="connsiteX162" fmla="*/ 4189203 w 11269336"/>
              <a:gd name="connsiteY162" fmla="*/ 2178994 h 2323145"/>
              <a:gd name="connsiteX163" fmla="*/ 4154035 w 11269336"/>
              <a:gd name="connsiteY163" fmla="*/ 2171950 h 2323145"/>
              <a:gd name="connsiteX164" fmla="*/ 4129569 w 11269336"/>
              <a:gd name="connsiteY164" fmla="*/ 2163850 h 2323145"/>
              <a:gd name="connsiteX165" fmla="*/ 4061250 w 11269336"/>
              <a:gd name="connsiteY165" fmla="*/ 2159236 h 2323145"/>
              <a:gd name="connsiteX166" fmla="*/ 3945480 w 11269336"/>
              <a:gd name="connsiteY166" fmla="*/ 2158279 h 2323145"/>
              <a:gd name="connsiteX167" fmla="*/ 3921468 w 11269336"/>
              <a:gd name="connsiteY167" fmla="*/ 2156588 h 2323145"/>
              <a:gd name="connsiteX168" fmla="*/ 3903348 w 11269336"/>
              <a:gd name="connsiteY168" fmla="*/ 2149220 h 2323145"/>
              <a:gd name="connsiteX169" fmla="*/ 3901342 w 11269336"/>
              <a:gd name="connsiteY169" fmla="*/ 2142355 h 2323145"/>
              <a:gd name="connsiteX170" fmla="*/ 3888539 w 11269336"/>
              <a:gd name="connsiteY170" fmla="*/ 2140476 h 2323145"/>
              <a:gd name="connsiteX171" fmla="*/ 3885662 w 11269336"/>
              <a:gd name="connsiteY171" fmla="*/ 2138740 h 2323145"/>
              <a:gd name="connsiteX172" fmla="*/ 3868627 w 11269336"/>
              <a:gd name="connsiteY172" fmla="*/ 2130023 h 2323145"/>
              <a:gd name="connsiteX173" fmla="*/ 3819177 w 11269336"/>
              <a:gd name="connsiteY173" fmla="*/ 2142111 h 2323145"/>
              <a:gd name="connsiteX174" fmla="*/ 3769100 w 11269336"/>
              <a:gd name="connsiteY174" fmla="*/ 2131731 h 2323145"/>
              <a:gd name="connsiteX175" fmla="*/ 3562752 w 11269336"/>
              <a:gd name="connsiteY175" fmla="*/ 2131785 h 2323145"/>
              <a:gd name="connsiteX176" fmla="*/ 3541402 w 11269336"/>
              <a:gd name="connsiteY176" fmla="*/ 2106821 h 2323145"/>
              <a:gd name="connsiteX177" fmla="*/ 3365341 w 11269336"/>
              <a:gd name="connsiteY177" fmla="*/ 2077638 h 2323145"/>
              <a:gd name="connsiteX178" fmla="*/ 3170922 w 11269336"/>
              <a:gd name="connsiteY178" fmla="*/ 2115957 h 2323145"/>
              <a:gd name="connsiteX179" fmla="*/ 3156256 w 11269336"/>
              <a:gd name="connsiteY179" fmla="*/ 2124773 h 2323145"/>
              <a:gd name="connsiteX180" fmla="*/ 3140298 w 11269336"/>
              <a:gd name="connsiteY180" fmla="*/ 2129182 h 2323145"/>
              <a:gd name="connsiteX181" fmla="*/ 3138514 w 11269336"/>
              <a:gd name="connsiteY181" fmla="*/ 2128069 h 2323145"/>
              <a:gd name="connsiteX182" fmla="*/ 3120467 w 11269336"/>
              <a:gd name="connsiteY182" fmla="*/ 2128281 h 2323145"/>
              <a:gd name="connsiteX183" fmla="*/ 3116175 w 11269336"/>
              <a:gd name="connsiteY183" fmla="*/ 2131633 h 2323145"/>
              <a:gd name="connsiteX184" fmla="*/ 3103685 w 11269336"/>
              <a:gd name="connsiteY184" fmla="*/ 2132814 h 2323145"/>
              <a:gd name="connsiteX185" fmla="*/ 3078794 w 11269336"/>
              <a:gd name="connsiteY185" fmla="*/ 2137935 h 2323145"/>
              <a:gd name="connsiteX186" fmla="*/ 3074407 w 11269336"/>
              <a:gd name="connsiteY186" fmla="*/ 2136274 h 2323145"/>
              <a:gd name="connsiteX187" fmla="*/ 3037285 w 11269336"/>
              <a:gd name="connsiteY187" fmla="*/ 2139919 h 2323145"/>
              <a:gd name="connsiteX188" fmla="*/ 3036901 w 11269336"/>
              <a:gd name="connsiteY188" fmla="*/ 2138726 h 2323145"/>
              <a:gd name="connsiteX189" fmla="*/ 3026996 w 11269336"/>
              <a:gd name="connsiteY189" fmla="*/ 2134322 h 2323145"/>
              <a:gd name="connsiteX190" fmla="*/ 3007772 w 11269336"/>
              <a:gd name="connsiteY190" fmla="*/ 2128742 h 2323145"/>
              <a:gd name="connsiteX191" fmla="*/ 2965030 w 11269336"/>
              <a:gd name="connsiteY191" fmla="*/ 2100494 h 2323145"/>
              <a:gd name="connsiteX192" fmla="*/ 2926342 w 11269336"/>
              <a:gd name="connsiteY192" fmla="*/ 2104155 h 2323145"/>
              <a:gd name="connsiteX193" fmla="*/ 2918608 w 11269336"/>
              <a:gd name="connsiteY193" fmla="*/ 2104215 h 2323145"/>
              <a:gd name="connsiteX194" fmla="*/ 2918475 w 11269336"/>
              <a:gd name="connsiteY194" fmla="*/ 2103937 h 2323145"/>
              <a:gd name="connsiteX195" fmla="*/ 2910360 w 11269336"/>
              <a:gd name="connsiteY195" fmla="*/ 2103444 h 2323145"/>
              <a:gd name="connsiteX196" fmla="*/ 2904507 w 11269336"/>
              <a:gd name="connsiteY196" fmla="*/ 2104326 h 2323145"/>
              <a:gd name="connsiteX197" fmla="*/ 2889503 w 11269336"/>
              <a:gd name="connsiteY197" fmla="*/ 2104443 h 2323145"/>
              <a:gd name="connsiteX198" fmla="*/ 2884480 w 11269336"/>
              <a:gd name="connsiteY198" fmla="*/ 2102626 h 2323145"/>
              <a:gd name="connsiteX199" fmla="*/ 2882689 w 11269336"/>
              <a:gd name="connsiteY199" fmla="*/ 2099228 h 2323145"/>
              <a:gd name="connsiteX200" fmla="*/ 2881291 w 11269336"/>
              <a:gd name="connsiteY200" fmla="*/ 2099618 h 2323145"/>
              <a:gd name="connsiteX201" fmla="*/ 2853979 w 11269336"/>
              <a:gd name="connsiteY201" fmla="*/ 2090388 h 2323145"/>
              <a:gd name="connsiteX202" fmla="*/ 2791790 w 11269336"/>
              <a:gd name="connsiteY202" fmla="*/ 2080332 h 2323145"/>
              <a:gd name="connsiteX203" fmla="*/ 2755844 w 11269336"/>
              <a:gd name="connsiteY203" fmla="*/ 2078874 h 2323145"/>
              <a:gd name="connsiteX204" fmla="*/ 2657742 w 11269336"/>
              <a:gd name="connsiteY204" fmla="*/ 2070179 h 2323145"/>
              <a:gd name="connsiteX205" fmla="*/ 2559549 w 11269336"/>
              <a:gd name="connsiteY205" fmla="*/ 2057873 h 2323145"/>
              <a:gd name="connsiteX206" fmla="*/ 2512054 w 11269336"/>
              <a:gd name="connsiteY206" fmla="*/ 2031671 h 2323145"/>
              <a:gd name="connsiteX207" fmla="*/ 2506437 w 11269336"/>
              <a:gd name="connsiteY207" fmla="*/ 2030918 h 2323145"/>
              <a:gd name="connsiteX208" fmla="*/ 2491752 w 11269336"/>
              <a:gd name="connsiteY208" fmla="*/ 2033906 h 2323145"/>
              <a:gd name="connsiteX209" fmla="*/ 2486338 w 11269336"/>
              <a:gd name="connsiteY209" fmla="*/ 2035862 h 2323145"/>
              <a:gd name="connsiteX210" fmla="*/ 2478186 w 11269336"/>
              <a:gd name="connsiteY210" fmla="*/ 2036953 h 2323145"/>
              <a:gd name="connsiteX211" fmla="*/ 2477950 w 11269336"/>
              <a:gd name="connsiteY211" fmla="*/ 2036715 h 2323145"/>
              <a:gd name="connsiteX212" fmla="*/ 2470381 w 11269336"/>
              <a:gd name="connsiteY212" fmla="*/ 2038256 h 2323145"/>
              <a:gd name="connsiteX213" fmla="*/ 2433781 w 11269336"/>
              <a:gd name="connsiteY213" fmla="*/ 2049140 h 2323145"/>
              <a:gd name="connsiteX214" fmla="*/ 2381172 w 11269336"/>
              <a:gd name="connsiteY214" fmla="*/ 2030645 h 2323145"/>
              <a:gd name="connsiteX215" fmla="*/ 2360198 w 11269336"/>
              <a:gd name="connsiteY215" fmla="*/ 2029059 h 2323145"/>
              <a:gd name="connsiteX216" fmla="*/ 2348815 w 11269336"/>
              <a:gd name="connsiteY216" fmla="*/ 2026798 h 2323145"/>
              <a:gd name="connsiteX217" fmla="*/ 2347988 w 11269336"/>
              <a:gd name="connsiteY217" fmla="*/ 2025745 h 2323145"/>
              <a:gd name="connsiteX218" fmla="*/ 2312920 w 11269336"/>
              <a:gd name="connsiteY218" fmla="*/ 2036311 h 2323145"/>
              <a:gd name="connsiteX219" fmla="*/ 2307986 w 11269336"/>
              <a:gd name="connsiteY219" fmla="*/ 2035583 h 2323145"/>
              <a:gd name="connsiteX220" fmla="*/ 2285481 w 11269336"/>
              <a:gd name="connsiteY220" fmla="*/ 2045197 h 2323145"/>
              <a:gd name="connsiteX221" fmla="*/ 2273666 w 11269336"/>
              <a:gd name="connsiteY221" fmla="*/ 2048710 h 2323145"/>
              <a:gd name="connsiteX222" fmla="*/ 2270719 w 11269336"/>
              <a:gd name="connsiteY222" fmla="*/ 2052702 h 2323145"/>
              <a:gd name="connsiteX223" fmla="*/ 2253080 w 11269336"/>
              <a:gd name="connsiteY223" fmla="*/ 2056363 h 2323145"/>
              <a:gd name="connsiteX224" fmla="*/ 2250906 w 11269336"/>
              <a:gd name="connsiteY224" fmla="*/ 2055654 h 2323145"/>
              <a:gd name="connsiteX225" fmla="*/ 2236905 w 11269336"/>
              <a:gd name="connsiteY225" fmla="*/ 2062882 h 2323145"/>
              <a:gd name="connsiteX226" fmla="*/ 2225830 w 11269336"/>
              <a:gd name="connsiteY226" fmla="*/ 2074027 h 2323145"/>
              <a:gd name="connsiteX227" fmla="*/ 2073776 w 11269336"/>
              <a:gd name="connsiteY227" fmla="*/ 2089244 h 2323145"/>
              <a:gd name="connsiteX228" fmla="*/ 1948256 w 11269336"/>
              <a:gd name="connsiteY228" fmla="*/ 2146616 h 2323145"/>
              <a:gd name="connsiteX229" fmla="*/ 1865582 w 11269336"/>
              <a:gd name="connsiteY229" fmla="*/ 2153738 h 2323145"/>
              <a:gd name="connsiteX230" fmla="*/ 1835210 w 11269336"/>
              <a:gd name="connsiteY230" fmla="*/ 2134244 h 2323145"/>
              <a:gd name="connsiteX231" fmla="*/ 1632661 w 11269336"/>
              <a:gd name="connsiteY231" fmla="*/ 2173882 h 2323145"/>
              <a:gd name="connsiteX232" fmla="*/ 1579590 w 11269336"/>
              <a:gd name="connsiteY232" fmla="*/ 2173680 h 2323145"/>
              <a:gd name="connsiteX233" fmla="*/ 1535601 w 11269336"/>
              <a:gd name="connsiteY233" fmla="*/ 2194590 h 2323145"/>
              <a:gd name="connsiteX234" fmla="*/ 1515594 w 11269336"/>
              <a:gd name="connsiteY234" fmla="*/ 2189622 h 2323145"/>
              <a:gd name="connsiteX235" fmla="*/ 1512113 w 11269336"/>
              <a:gd name="connsiteY235" fmla="*/ 2188534 h 2323145"/>
              <a:gd name="connsiteX236" fmla="*/ 1498838 w 11269336"/>
              <a:gd name="connsiteY236" fmla="*/ 2189213 h 2323145"/>
              <a:gd name="connsiteX237" fmla="*/ 1494279 w 11269336"/>
              <a:gd name="connsiteY237" fmla="*/ 2183112 h 2323145"/>
              <a:gd name="connsiteX238" fmla="*/ 1473714 w 11269336"/>
              <a:gd name="connsiteY238" fmla="*/ 2179625 h 2323145"/>
              <a:gd name="connsiteX239" fmla="*/ 1449503 w 11269336"/>
              <a:gd name="connsiteY239" fmla="*/ 2182633 h 2323145"/>
              <a:gd name="connsiteX240" fmla="*/ 1266687 w 11269336"/>
              <a:gd name="connsiteY240" fmla="*/ 2212688 h 2323145"/>
              <a:gd name="connsiteX241" fmla="*/ 1239614 w 11269336"/>
              <a:gd name="connsiteY241" fmla="*/ 2209727 h 2323145"/>
              <a:gd name="connsiteX242" fmla="*/ 1202436 w 11269336"/>
              <a:gd name="connsiteY242" fmla="*/ 2209817 h 2323145"/>
              <a:gd name="connsiteX243" fmla="*/ 1136097 w 11269336"/>
              <a:gd name="connsiteY243" fmla="*/ 2205112 h 2323145"/>
              <a:gd name="connsiteX244" fmla="*/ 988232 w 11269336"/>
              <a:gd name="connsiteY244" fmla="*/ 2235635 h 2323145"/>
              <a:gd name="connsiteX245" fmla="*/ 981959 w 11269336"/>
              <a:gd name="connsiteY245" fmla="*/ 2231607 h 2323145"/>
              <a:gd name="connsiteX246" fmla="*/ 938600 w 11269336"/>
              <a:gd name="connsiteY246" fmla="*/ 2238113 h 2323145"/>
              <a:gd name="connsiteX247" fmla="*/ 791788 w 11269336"/>
              <a:gd name="connsiteY247" fmla="*/ 2293224 h 2323145"/>
              <a:gd name="connsiteX248" fmla="*/ 706914 w 11269336"/>
              <a:gd name="connsiteY248" fmla="*/ 2305046 h 2323145"/>
              <a:gd name="connsiteX249" fmla="*/ 675971 w 11269336"/>
              <a:gd name="connsiteY249" fmla="*/ 2304030 h 2323145"/>
              <a:gd name="connsiteX250" fmla="*/ 624180 w 11269336"/>
              <a:gd name="connsiteY250" fmla="*/ 2302650 h 2323145"/>
              <a:gd name="connsiteX251" fmla="*/ 583453 w 11269336"/>
              <a:gd name="connsiteY251" fmla="*/ 2288788 h 2323145"/>
              <a:gd name="connsiteX252" fmla="*/ 540946 w 11269336"/>
              <a:gd name="connsiteY252" fmla="*/ 2292721 h 2323145"/>
              <a:gd name="connsiteX253" fmla="*/ 533680 w 11269336"/>
              <a:gd name="connsiteY253" fmla="*/ 2310233 h 2323145"/>
              <a:gd name="connsiteX254" fmla="*/ 487366 w 11269336"/>
              <a:gd name="connsiteY254" fmla="*/ 2309053 h 2323145"/>
              <a:gd name="connsiteX255" fmla="*/ 416820 w 11269336"/>
              <a:gd name="connsiteY255" fmla="*/ 2305443 h 2323145"/>
              <a:gd name="connsiteX256" fmla="*/ 376805 w 11269336"/>
              <a:gd name="connsiteY256" fmla="*/ 2307647 h 2323145"/>
              <a:gd name="connsiteX257" fmla="*/ 266777 w 11269336"/>
              <a:gd name="connsiteY257" fmla="*/ 2309012 h 2323145"/>
              <a:gd name="connsiteX258" fmla="*/ 156013 w 11269336"/>
              <a:gd name="connsiteY258" fmla="*/ 2306832 h 2323145"/>
              <a:gd name="connsiteX259" fmla="*/ 87258 w 11269336"/>
              <a:gd name="connsiteY259" fmla="*/ 2285511 h 2323145"/>
              <a:gd name="connsiteX260" fmla="*/ 23798 w 11269336"/>
              <a:gd name="connsiteY260" fmla="*/ 2281822 h 2323145"/>
              <a:gd name="connsiteX261" fmla="*/ 0 w 11269336"/>
              <a:gd name="connsiteY261" fmla="*/ 2285369 h 2323145"/>
              <a:gd name="connsiteX262" fmla="*/ 0 w 11269336"/>
              <a:gd name="connsiteY26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678455 w 11269336"/>
              <a:gd name="connsiteY142" fmla="*/ 2156131 h 2323145"/>
              <a:gd name="connsiteX143" fmla="*/ 4593061 w 11269336"/>
              <a:gd name="connsiteY143" fmla="*/ 2171597 h 2323145"/>
              <a:gd name="connsiteX144" fmla="*/ 4533444 w 11269336"/>
              <a:gd name="connsiteY144" fmla="*/ 2181200 h 2323145"/>
              <a:gd name="connsiteX145" fmla="*/ 4492832 w 11269336"/>
              <a:gd name="connsiteY145" fmla="*/ 2188033 h 2323145"/>
              <a:gd name="connsiteX146" fmla="*/ 4467257 w 11269336"/>
              <a:gd name="connsiteY146" fmla="*/ 2196121 h 2323145"/>
              <a:gd name="connsiteX147" fmla="*/ 4459937 w 11269336"/>
              <a:gd name="connsiteY147" fmla="*/ 2195182 h 2323145"/>
              <a:gd name="connsiteX148" fmla="*/ 4433312 w 11269336"/>
              <a:gd name="connsiteY148" fmla="*/ 2199004 h 2323145"/>
              <a:gd name="connsiteX149" fmla="*/ 4420601 w 11269336"/>
              <a:gd name="connsiteY149" fmla="*/ 2205158 h 2323145"/>
              <a:gd name="connsiteX150" fmla="*/ 4405765 w 11269336"/>
              <a:gd name="connsiteY150" fmla="*/ 2199902 h 2323145"/>
              <a:gd name="connsiteX151" fmla="*/ 4401354 w 11269336"/>
              <a:gd name="connsiteY151" fmla="*/ 2194745 h 2323145"/>
              <a:gd name="connsiteX152" fmla="*/ 4383151 w 11269336"/>
              <a:gd name="connsiteY152" fmla="*/ 2201140 h 2323145"/>
              <a:gd name="connsiteX153" fmla="*/ 4366646 w 11269336"/>
              <a:gd name="connsiteY153" fmla="*/ 2198564 h 2323145"/>
              <a:gd name="connsiteX154" fmla="*/ 4354009 w 11269336"/>
              <a:gd name="connsiteY154" fmla="*/ 2204984 h 2323145"/>
              <a:gd name="connsiteX155" fmla="*/ 4348284 w 11269336"/>
              <a:gd name="connsiteY155" fmla="*/ 2205270 h 2323145"/>
              <a:gd name="connsiteX156" fmla="*/ 4333906 w 11269336"/>
              <a:gd name="connsiteY156" fmla="*/ 2205251 h 2323145"/>
              <a:gd name="connsiteX157" fmla="*/ 4308819 w 11269336"/>
              <a:gd name="connsiteY157" fmla="*/ 2203822 h 2323145"/>
              <a:gd name="connsiteX158" fmla="*/ 4301210 w 11269336"/>
              <a:gd name="connsiteY158" fmla="*/ 2204456 h 2323145"/>
              <a:gd name="connsiteX159" fmla="*/ 4283095 w 11269336"/>
              <a:gd name="connsiteY159" fmla="*/ 2198177 h 2323145"/>
              <a:gd name="connsiteX160" fmla="*/ 4250119 w 11269336"/>
              <a:gd name="connsiteY160" fmla="*/ 2196342 h 2323145"/>
              <a:gd name="connsiteX161" fmla="*/ 4189203 w 11269336"/>
              <a:gd name="connsiteY161" fmla="*/ 2178994 h 2323145"/>
              <a:gd name="connsiteX162" fmla="*/ 4154035 w 11269336"/>
              <a:gd name="connsiteY162" fmla="*/ 2171950 h 2323145"/>
              <a:gd name="connsiteX163" fmla="*/ 4129569 w 11269336"/>
              <a:gd name="connsiteY163" fmla="*/ 2163850 h 2323145"/>
              <a:gd name="connsiteX164" fmla="*/ 4061250 w 11269336"/>
              <a:gd name="connsiteY164" fmla="*/ 2159236 h 2323145"/>
              <a:gd name="connsiteX165" fmla="*/ 3945480 w 11269336"/>
              <a:gd name="connsiteY165" fmla="*/ 2158279 h 2323145"/>
              <a:gd name="connsiteX166" fmla="*/ 3921468 w 11269336"/>
              <a:gd name="connsiteY166" fmla="*/ 2156588 h 2323145"/>
              <a:gd name="connsiteX167" fmla="*/ 3903348 w 11269336"/>
              <a:gd name="connsiteY167" fmla="*/ 2149220 h 2323145"/>
              <a:gd name="connsiteX168" fmla="*/ 3901342 w 11269336"/>
              <a:gd name="connsiteY168" fmla="*/ 2142355 h 2323145"/>
              <a:gd name="connsiteX169" fmla="*/ 3888539 w 11269336"/>
              <a:gd name="connsiteY169" fmla="*/ 2140476 h 2323145"/>
              <a:gd name="connsiteX170" fmla="*/ 3885662 w 11269336"/>
              <a:gd name="connsiteY170" fmla="*/ 2138740 h 2323145"/>
              <a:gd name="connsiteX171" fmla="*/ 3868627 w 11269336"/>
              <a:gd name="connsiteY171" fmla="*/ 2130023 h 2323145"/>
              <a:gd name="connsiteX172" fmla="*/ 3819177 w 11269336"/>
              <a:gd name="connsiteY172" fmla="*/ 2142111 h 2323145"/>
              <a:gd name="connsiteX173" fmla="*/ 3769100 w 11269336"/>
              <a:gd name="connsiteY173" fmla="*/ 2131731 h 2323145"/>
              <a:gd name="connsiteX174" fmla="*/ 3562752 w 11269336"/>
              <a:gd name="connsiteY174" fmla="*/ 2131785 h 2323145"/>
              <a:gd name="connsiteX175" fmla="*/ 3541402 w 11269336"/>
              <a:gd name="connsiteY175" fmla="*/ 2106821 h 2323145"/>
              <a:gd name="connsiteX176" fmla="*/ 3365341 w 11269336"/>
              <a:gd name="connsiteY176" fmla="*/ 2077638 h 2323145"/>
              <a:gd name="connsiteX177" fmla="*/ 3170922 w 11269336"/>
              <a:gd name="connsiteY177" fmla="*/ 2115957 h 2323145"/>
              <a:gd name="connsiteX178" fmla="*/ 3156256 w 11269336"/>
              <a:gd name="connsiteY178" fmla="*/ 2124773 h 2323145"/>
              <a:gd name="connsiteX179" fmla="*/ 3140298 w 11269336"/>
              <a:gd name="connsiteY179" fmla="*/ 2129182 h 2323145"/>
              <a:gd name="connsiteX180" fmla="*/ 3138514 w 11269336"/>
              <a:gd name="connsiteY180" fmla="*/ 2128069 h 2323145"/>
              <a:gd name="connsiteX181" fmla="*/ 3120467 w 11269336"/>
              <a:gd name="connsiteY181" fmla="*/ 2128281 h 2323145"/>
              <a:gd name="connsiteX182" fmla="*/ 3116175 w 11269336"/>
              <a:gd name="connsiteY182" fmla="*/ 2131633 h 2323145"/>
              <a:gd name="connsiteX183" fmla="*/ 3103685 w 11269336"/>
              <a:gd name="connsiteY183" fmla="*/ 2132814 h 2323145"/>
              <a:gd name="connsiteX184" fmla="*/ 3078794 w 11269336"/>
              <a:gd name="connsiteY184" fmla="*/ 2137935 h 2323145"/>
              <a:gd name="connsiteX185" fmla="*/ 3074407 w 11269336"/>
              <a:gd name="connsiteY185" fmla="*/ 2136274 h 2323145"/>
              <a:gd name="connsiteX186" fmla="*/ 3037285 w 11269336"/>
              <a:gd name="connsiteY186" fmla="*/ 2139919 h 2323145"/>
              <a:gd name="connsiteX187" fmla="*/ 3036901 w 11269336"/>
              <a:gd name="connsiteY187" fmla="*/ 2138726 h 2323145"/>
              <a:gd name="connsiteX188" fmla="*/ 3026996 w 11269336"/>
              <a:gd name="connsiteY188" fmla="*/ 2134322 h 2323145"/>
              <a:gd name="connsiteX189" fmla="*/ 3007772 w 11269336"/>
              <a:gd name="connsiteY189" fmla="*/ 2128742 h 2323145"/>
              <a:gd name="connsiteX190" fmla="*/ 2965030 w 11269336"/>
              <a:gd name="connsiteY190" fmla="*/ 2100494 h 2323145"/>
              <a:gd name="connsiteX191" fmla="*/ 2926342 w 11269336"/>
              <a:gd name="connsiteY191" fmla="*/ 2104155 h 2323145"/>
              <a:gd name="connsiteX192" fmla="*/ 2918608 w 11269336"/>
              <a:gd name="connsiteY192" fmla="*/ 2104215 h 2323145"/>
              <a:gd name="connsiteX193" fmla="*/ 2918475 w 11269336"/>
              <a:gd name="connsiteY193" fmla="*/ 2103937 h 2323145"/>
              <a:gd name="connsiteX194" fmla="*/ 2910360 w 11269336"/>
              <a:gd name="connsiteY194" fmla="*/ 2103444 h 2323145"/>
              <a:gd name="connsiteX195" fmla="*/ 2904507 w 11269336"/>
              <a:gd name="connsiteY195" fmla="*/ 2104326 h 2323145"/>
              <a:gd name="connsiteX196" fmla="*/ 2889503 w 11269336"/>
              <a:gd name="connsiteY196" fmla="*/ 2104443 h 2323145"/>
              <a:gd name="connsiteX197" fmla="*/ 2884480 w 11269336"/>
              <a:gd name="connsiteY197" fmla="*/ 2102626 h 2323145"/>
              <a:gd name="connsiteX198" fmla="*/ 2882689 w 11269336"/>
              <a:gd name="connsiteY198" fmla="*/ 2099228 h 2323145"/>
              <a:gd name="connsiteX199" fmla="*/ 2881291 w 11269336"/>
              <a:gd name="connsiteY199" fmla="*/ 2099618 h 2323145"/>
              <a:gd name="connsiteX200" fmla="*/ 2853979 w 11269336"/>
              <a:gd name="connsiteY200" fmla="*/ 2090388 h 2323145"/>
              <a:gd name="connsiteX201" fmla="*/ 2791790 w 11269336"/>
              <a:gd name="connsiteY201" fmla="*/ 2080332 h 2323145"/>
              <a:gd name="connsiteX202" fmla="*/ 2755844 w 11269336"/>
              <a:gd name="connsiteY202" fmla="*/ 2078874 h 2323145"/>
              <a:gd name="connsiteX203" fmla="*/ 2657742 w 11269336"/>
              <a:gd name="connsiteY203" fmla="*/ 2070179 h 2323145"/>
              <a:gd name="connsiteX204" fmla="*/ 2559549 w 11269336"/>
              <a:gd name="connsiteY204" fmla="*/ 2057873 h 2323145"/>
              <a:gd name="connsiteX205" fmla="*/ 2512054 w 11269336"/>
              <a:gd name="connsiteY205" fmla="*/ 2031671 h 2323145"/>
              <a:gd name="connsiteX206" fmla="*/ 2506437 w 11269336"/>
              <a:gd name="connsiteY206" fmla="*/ 2030918 h 2323145"/>
              <a:gd name="connsiteX207" fmla="*/ 2491752 w 11269336"/>
              <a:gd name="connsiteY207" fmla="*/ 2033906 h 2323145"/>
              <a:gd name="connsiteX208" fmla="*/ 2486338 w 11269336"/>
              <a:gd name="connsiteY208" fmla="*/ 2035862 h 2323145"/>
              <a:gd name="connsiteX209" fmla="*/ 2478186 w 11269336"/>
              <a:gd name="connsiteY209" fmla="*/ 2036953 h 2323145"/>
              <a:gd name="connsiteX210" fmla="*/ 2477950 w 11269336"/>
              <a:gd name="connsiteY210" fmla="*/ 2036715 h 2323145"/>
              <a:gd name="connsiteX211" fmla="*/ 2470381 w 11269336"/>
              <a:gd name="connsiteY211" fmla="*/ 2038256 h 2323145"/>
              <a:gd name="connsiteX212" fmla="*/ 2433781 w 11269336"/>
              <a:gd name="connsiteY212" fmla="*/ 2049140 h 2323145"/>
              <a:gd name="connsiteX213" fmla="*/ 2381172 w 11269336"/>
              <a:gd name="connsiteY213" fmla="*/ 2030645 h 2323145"/>
              <a:gd name="connsiteX214" fmla="*/ 2360198 w 11269336"/>
              <a:gd name="connsiteY214" fmla="*/ 2029059 h 2323145"/>
              <a:gd name="connsiteX215" fmla="*/ 2348815 w 11269336"/>
              <a:gd name="connsiteY215" fmla="*/ 2026798 h 2323145"/>
              <a:gd name="connsiteX216" fmla="*/ 2347988 w 11269336"/>
              <a:gd name="connsiteY216" fmla="*/ 2025745 h 2323145"/>
              <a:gd name="connsiteX217" fmla="*/ 2312920 w 11269336"/>
              <a:gd name="connsiteY217" fmla="*/ 2036311 h 2323145"/>
              <a:gd name="connsiteX218" fmla="*/ 2307986 w 11269336"/>
              <a:gd name="connsiteY218" fmla="*/ 2035583 h 2323145"/>
              <a:gd name="connsiteX219" fmla="*/ 2285481 w 11269336"/>
              <a:gd name="connsiteY219" fmla="*/ 2045197 h 2323145"/>
              <a:gd name="connsiteX220" fmla="*/ 2273666 w 11269336"/>
              <a:gd name="connsiteY220" fmla="*/ 2048710 h 2323145"/>
              <a:gd name="connsiteX221" fmla="*/ 2270719 w 11269336"/>
              <a:gd name="connsiteY221" fmla="*/ 2052702 h 2323145"/>
              <a:gd name="connsiteX222" fmla="*/ 2253080 w 11269336"/>
              <a:gd name="connsiteY222" fmla="*/ 2056363 h 2323145"/>
              <a:gd name="connsiteX223" fmla="*/ 2250906 w 11269336"/>
              <a:gd name="connsiteY223" fmla="*/ 2055654 h 2323145"/>
              <a:gd name="connsiteX224" fmla="*/ 2236905 w 11269336"/>
              <a:gd name="connsiteY224" fmla="*/ 2062882 h 2323145"/>
              <a:gd name="connsiteX225" fmla="*/ 2225830 w 11269336"/>
              <a:gd name="connsiteY225" fmla="*/ 2074027 h 2323145"/>
              <a:gd name="connsiteX226" fmla="*/ 2073776 w 11269336"/>
              <a:gd name="connsiteY226" fmla="*/ 2089244 h 2323145"/>
              <a:gd name="connsiteX227" fmla="*/ 1948256 w 11269336"/>
              <a:gd name="connsiteY227" fmla="*/ 2146616 h 2323145"/>
              <a:gd name="connsiteX228" fmla="*/ 1865582 w 11269336"/>
              <a:gd name="connsiteY228" fmla="*/ 2153738 h 2323145"/>
              <a:gd name="connsiteX229" fmla="*/ 1835210 w 11269336"/>
              <a:gd name="connsiteY229" fmla="*/ 2134244 h 2323145"/>
              <a:gd name="connsiteX230" fmla="*/ 1632661 w 11269336"/>
              <a:gd name="connsiteY230" fmla="*/ 2173882 h 2323145"/>
              <a:gd name="connsiteX231" fmla="*/ 1579590 w 11269336"/>
              <a:gd name="connsiteY231" fmla="*/ 2173680 h 2323145"/>
              <a:gd name="connsiteX232" fmla="*/ 1535601 w 11269336"/>
              <a:gd name="connsiteY232" fmla="*/ 2194590 h 2323145"/>
              <a:gd name="connsiteX233" fmla="*/ 1515594 w 11269336"/>
              <a:gd name="connsiteY233" fmla="*/ 2189622 h 2323145"/>
              <a:gd name="connsiteX234" fmla="*/ 1512113 w 11269336"/>
              <a:gd name="connsiteY234" fmla="*/ 2188534 h 2323145"/>
              <a:gd name="connsiteX235" fmla="*/ 1498838 w 11269336"/>
              <a:gd name="connsiteY235" fmla="*/ 2189213 h 2323145"/>
              <a:gd name="connsiteX236" fmla="*/ 1494279 w 11269336"/>
              <a:gd name="connsiteY236" fmla="*/ 2183112 h 2323145"/>
              <a:gd name="connsiteX237" fmla="*/ 1473714 w 11269336"/>
              <a:gd name="connsiteY237" fmla="*/ 2179625 h 2323145"/>
              <a:gd name="connsiteX238" fmla="*/ 1449503 w 11269336"/>
              <a:gd name="connsiteY238" fmla="*/ 2182633 h 2323145"/>
              <a:gd name="connsiteX239" fmla="*/ 1266687 w 11269336"/>
              <a:gd name="connsiteY239" fmla="*/ 2212688 h 2323145"/>
              <a:gd name="connsiteX240" fmla="*/ 1239614 w 11269336"/>
              <a:gd name="connsiteY240" fmla="*/ 2209727 h 2323145"/>
              <a:gd name="connsiteX241" fmla="*/ 1202436 w 11269336"/>
              <a:gd name="connsiteY241" fmla="*/ 2209817 h 2323145"/>
              <a:gd name="connsiteX242" fmla="*/ 1136097 w 11269336"/>
              <a:gd name="connsiteY242" fmla="*/ 2205112 h 2323145"/>
              <a:gd name="connsiteX243" fmla="*/ 988232 w 11269336"/>
              <a:gd name="connsiteY243" fmla="*/ 2235635 h 2323145"/>
              <a:gd name="connsiteX244" fmla="*/ 981959 w 11269336"/>
              <a:gd name="connsiteY244" fmla="*/ 2231607 h 2323145"/>
              <a:gd name="connsiteX245" fmla="*/ 938600 w 11269336"/>
              <a:gd name="connsiteY245" fmla="*/ 2238113 h 2323145"/>
              <a:gd name="connsiteX246" fmla="*/ 791788 w 11269336"/>
              <a:gd name="connsiteY246" fmla="*/ 2293224 h 2323145"/>
              <a:gd name="connsiteX247" fmla="*/ 706914 w 11269336"/>
              <a:gd name="connsiteY247" fmla="*/ 2305046 h 2323145"/>
              <a:gd name="connsiteX248" fmla="*/ 675971 w 11269336"/>
              <a:gd name="connsiteY248" fmla="*/ 2304030 h 2323145"/>
              <a:gd name="connsiteX249" fmla="*/ 624180 w 11269336"/>
              <a:gd name="connsiteY249" fmla="*/ 2302650 h 2323145"/>
              <a:gd name="connsiteX250" fmla="*/ 583453 w 11269336"/>
              <a:gd name="connsiteY250" fmla="*/ 2288788 h 2323145"/>
              <a:gd name="connsiteX251" fmla="*/ 540946 w 11269336"/>
              <a:gd name="connsiteY251" fmla="*/ 2292721 h 2323145"/>
              <a:gd name="connsiteX252" fmla="*/ 533680 w 11269336"/>
              <a:gd name="connsiteY252" fmla="*/ 2310233 h 2323145"/>
              <a:gd name="connsiteX253" fmla="*/ 487366 w 11269336"/>
              <a:gd name="connsiteY253" fmla="*/ 2309053 h 2323145"/>
              <a:gd name="connsiteX254" fmla="*/ 416820 w 11269336"/>
              <a:gd name="connsiteY254" fmla="*/ 2305443 h 2323145"/>
              <a:gd name="connsiteX255" fmla="*/ 376805 w 11269336"/>
              <a:gd name="connsiteY255" fmla="*/ 2307647 h 2323145"/>
              <a:gd name="connsiteX256" fmla="*/ 266777 w 11269336"/>
              <a:gd name="connsiteY256" fmla="*/ 2309012 h 2323145"/>
              <a:gd name="connsiteX257" fmla="*/ 156013 w 11269336"/>
              <a:gd name="connsiteY257" fmla="*/ 2306832 h 2323145"/>
              <a:gd name="connsiteX258" fmla="*/ 87258 w 11269336"/>
              <a:gd name="connsiteY258" fmla="*/ 2285511 h 2323145"/>
              <a:gd name="connsiteX259" fmla="*/ 23798 w 11269336"/>
              <a:gd name="connsiteY259" fmla="*/ 2281822 h 2323145"/>
              <a:gd name="connsiteX260" fmla="*/ 0 w 11269336"/>
              <a:gd name="connsiteY260" fmla="*/ 2285369 h 2323145"/>
              <a:gd name="connsiteX261" fmla="*/ 0 w 11269336"/>
              <a:gd name="connsiteY261"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702453 w 11269336"/>
              <a:gd name="connsiteY141" fmla="*/ 2151586 h 2323145"/>
              <a:gd name="connsiteX142" fmla="*/ 4593061 w 11269336"/>
              <a:gd name="connsiteY142" fmla="*/ 2171597 h 2323145"/>
              <a:gd name="connsiteX143" fmla="*/ 4533444 w 11269336"/>
              <a:gd name="connsiteY143" fmla="*/ 2181200 h 2323145"/>
              <a:gd name="connsiteX144" fmla="*/ 4492832 w 11269336"/>
              <a:gd name="connsiteY144" fmla="*/ 2188033 h 2323145"/>
              <a:gd name="connsiteX145" fmla="*/ 4467257 w 11269336"/>
              <a:gd name="connsiteY145" fmla="*/ 2196121 h 2323145"/>
              <a:gd name="connsiteX146" fmla="*/ 4459937 w 11269336"/>
              <a:gd name="connsiteY146" fmla="*/ 2195182 h 2323145"/>
              <a:gd name="connsiteX147" fmla="*/ 4433312 w 11269336"/>
              <a:gd name="connsiteY147" fmla="*/ 2199004 h 2323145"/>
              <a:gd name="connsiteX148" fmla="*/ 4420601 w 11269336"/>
              <a:gd name="connsiteY148" fmla="*/ 2205158 h 2323145"/>
              <a:gd name="connsiteX149" fmla="*/ 4405765 w 11269336"/>
              <a:gd name="connsiteY149" fmla="*/ 2199902 h 2323145"/>
              <a:gd name="connsiteX150" fmla="*/ 4401354 w 11269336"/>
              <a:gd name="connsiteY150" fmla="*/ 2194745 h 2323145"/>
              <a:gd name="connsiteX151" fmla="*/ 4383151 w 11269336"/>
              <a:gd name="connsiteY151" fmla="*/ 2201140 h 2323145"/>
              <a:gd name="connsiteX152" fmla="*/ 4366646 w 11269336"/>
              <a:gd name="connsiteY152" fmla="*/ 2198564 h 2323145"/>
              <a:gd name="connsiteX153" fmla="*/ 4354009 w 11269336"/>
              <a:gd name="connsiteY153" fmla="*/ 2204984 h 2323145"/>
              <a:gd name="connsiteX154" fmla="*/ 4348284 w 11269336"/>
              <a:gd name="connsiteY154" fmla="*/ 2205270 h 2323145"/>
              <a:gd name="connsiteX155" fmla="*/ 4333906 w 11269336"/>
              <a:gd name="connsiteY155" fmla="*/ 2205251 h 2323145"/>
              <a:gd name="connsiteX156" fmla="*/ 4308819 w 11269336"/>
              <a:gd name="connsiteY156" fmla="*/ 2203822 h 2323145"/>
              <a:gd name="connsiteX157" fmla="*/ 4301210 w 11269336"/>
              <a:gd name="connsiteY157" fmla="*/ 2204456 h 2323145"/>
              <a:gd name="connsiteX158" fmla="*/ 4283095 w 11269336"/>
              <a:gd name="connsiteY158" fmla="*/ 2198177 h 2323145"/>
              <a:gd name="connsiteX159" fmla="*/ 4250119 w 11269336"/>
              <a:gd name="connsiteY159" fmla="*/ 2196342 h 2323145"/>
              <a:gd name="connsiteX160" fmla="*/ 4189203 w 11269336"/>
              <a:gd name="connsiteY160" fmla="*/ 2178994 h 2323145"/>
              <a:gd name="connsiteX161" fmla="*/ 4154035 w 11269336"/>
              <a:gd name="connsiteY161" fmla="*/ 2171950 h 2323145"/>
              <a:gd name="connsiteX162" fmla="*/ 4129569 w 11269336"/>
              <a:gd name="connsiteY162" fmla="*/ 2163850 h 2323145"/>
              <a:gd name="connsiteX163" fmla="*/ 4061250 w 11269336"/>
              <a:gd name="connsiteY163" fmla="*/ 2159236 h 2323145"/>
              <a:gd name="connsiteX164" fmla="*/ 3945480 w 11269336"/>
              <a:gd name="connsiteY164" fmla="*/ 2158279 h 2323145"/>
              <a:gd name="connsiteX165" fmla="*/ 3921468 w 11269336"/>
              <a:gd name="connsiteY165" fmla="*/ 2156588 h 2323145"/>
              <a:gd name="connsiteX166" fmla="*/ 3903348 w 11269336"/>
              <a:gd name="connsiteY166" fmla="*/ 2149220 h 2323145"/>
              <a:gd name="connsiteX167" fmla="*/ 3901342 w 11269336"/>
              <a:gd name="connsiteY167" fmla="*/ 2142355 h 2323145"/>
              <a:gd name="connsiteX168" fmla="*/ 3888539 w 11269336"/>
              <a:gd name="connsiteY168" fmla="*/ 2140476 h 2323145"/>
              <a:gd name="connsiteX169" fmla="*/ 3885662 w 11269336"/>
              <a:gd name="connsiteY169" fmla="*/ 2138740 h 2323145"/>
              <a:gd name="connsiteX170" fmla="*/ 3868627 w 11269336"/>
              <a:gd name="connsiteY170" fmla="*/ 2130023 h 2323145"/>
              <a:gd name="connsiteX171" fmla="*/ 3819177 w 11269336"/>
              <a:gd name="connsiteY171" fmla="*/ 2142111 h 2323145"/>
              <a:gd name="connsiteX172" fmla="*/ 3769100 w 11269336"/>
              <a:gd name="connsiteY172" fmla="*/ 2131731 h 2323145"/>
              <a:gd name="connsiteX173" fmla="*/ 3562752 w 11269336"/>
              <a:gd name="connsiteY173" fmla="*/ 2131785 h 2323145"/>
              <a:gd name="connsiteX174" fmla="*/ 3541402 w 11269336"/>
              <a:gd name="connsiteY174" fmla="*/ 2106821 h 2323145"/>
              <a:gd name="connsiteX175" fmla="*/ 3365341 w 11269336"/>
              <a:gd name="connsiteY175" fmla="*/ 2077638 h 2323145"/>
              <a:gd name="connsiteX176" fmla="*/ 3170922 w 11269336"/>
              <a:gd name="connsiteY176" fmla="*/ 2115957 h 2323145"/>
              <a:gd name="connsiteX177" fmla="*/ 3156256 w 11269336"/>
              <a:gd name="connsiteY177" fmla="*/ 2124773 h 2323145"/>
              <a:gd name="connsiteX178" fmla="*/ 3140298 w 11269336"/>
              <a:gd name="connsiteY178" fmla="*/ 2129182 h 2323145"/>
              <a:gd name="connsiteX179" fmla="*/ 3138514 w 11269336"/>
              <a:gd name="connsiteY179" fmla="*/ 2128069 h 2323145"/>
              <a:gd name="connsiteX180" fmla="*/ 3120467 w 11269336"/>
              <a:gd name="connsiteY180" fmla="*/ 2128281 h 2323145"/>
              <a:gd name="connsiteX181" fmla="*/ 3116175 w 11269336"/>
              <a:gd name="connsiteY181" fmla="*/ 2131633 h 2323145"/>
              <a:gd name="connsiteX182" fmla="*/ 3103685 w 11269336"/>
              <a:gd name="connsiteY182" fmla="*/ 2132814 h 2323145"/>
              <a:gd name="connsiteX183" fmla="*/ 3078794 w 11269336"/>
              <a:gd name="connsiteY183" fmla="*/ 2137935 h 2323145"/>
              <a:gd name="connsiteX184" fmla="*/ 3074407 w 11269336"/>
              <a:gd name="connsiteY184" fmla="*/ 2136274 h 2323145"/>
              <a:gd name="connsiteX185" fmla="*/ 3037285 w 11269336"/>
              <a:gd name="connsiteY185" fmla="*/ 2139919 h 2323145"/>
              <a:gd name="connsiteX186" fmla="*/ 3036901 w 11269336"/>
              <a:gd name="connsiteY186" fmla="*/ 2138726 h 2323145"/>
              <a:gd name="connsiteX187" fmla="*/ 3026996 w 11269336"/>
              <a:gd name="connsiteY187" fmla="*/ 2134322 h 2323145"/>
              <a:gd name="connsiteX188" fmla="*/ 3007772 w 11269336"/>
              <a:gd name="connsiteY188" fmla="*/ 2128742 h 2323145"/>
              <a:gd name="connsiteX189" fmla="*/ 2965030 w 11269336"/>
              <a:gd name="connsiteY189" fmla="*/ 2100494 h 2323145"/>
              <a:gd name="connsiteX190" fmla="*/ 2926342 w 11269336"/>
              <a:gd name="connsiteY190" fmla="*/ 2104155 h 2323145"/>
              <a:gd name="connsiteX191" fmla="*/ 2918608 w 11269336"/>
              <a:gd name="connsiteY191" fmla="*/ 2104215 h 2323145"/>
              <a:gd name="connsiteX192" fmla="*/ 2918475 w 11269336"/>
              <a:gd name="connsiteY192" fmla="*/ 2103937 h 2323145"/>
              <a:gd name="connsiteX193" fmla="*/ 2910360 w 11269336"/>
              <a:gd name="connsiteY193" fmla="*/ 2103444 h 2323145"/>
              <a:gd name="connsiteX194" fmla="*/ 2904507 w 11269336"/>
              <a:gd name="connsiteY194" fmla="*/ 2104326 h 2323145"/>
              <a:gd name="connsiteX195" fmla="*/ 2889503 w 11269336"/>
              <a:gd name="connsiteY195" fmla="*/ 2104443 h 2323145"/>
              <a:gd name="connsiteX196" fmla="*/ 2884480 w 11269336"/>
              <a:gd name="connsiteY196" fmla="*/ 2102626 h 2323145"/>
              <a:gd name="connsiteX197" fmla="*/ 2882689 w 11269336"/>
              <a:gd name="connsiteY197" fmla="*/ 2099228 h 2323145"/>
              <a:gd name="connsiteX198" fmla="*/ 2881291 w 11269336"/>
              <a:gd name="connsiteY198" fmla="*/ 2099618 h 2323145"/>
              <a:gd name="connsiteX199" fmla="*/ 2853979 w 11269336"/>
              <a:gd name="connsiteY199" fmla="*/ 2090388 h 2323145"/>
              <a:gd name="connsiteX200" fmla="*/ 2791790 w 11269336"/>
              <a:gd name="connsiteY200" fmla="*/ 2080332 h 2323145"/>
              <a:gd name="connsiteX201" fmla="*/ 2755844 w 11269336"/>
              <a:gd name="connsiteY201" fmla="*/ 2078874 h 2323145"/>
              <a:gd name="connsiteX202" fmla="*/ 2657742 w 11269336"/>
              <a:gd name="connsiteY202" fmla="*/ 2070179 h 2323145"/>
              <a:gd name="connsiteX203" fmla="*/ 2559549 w 11269336"/>
              <a:gd name="connsiteY203" fmla="*/ 2057873 h 2323145"/>
              <a:gd name="connsiteX204" fmla="*/ 2512054 w 11269336"/>
              <a:gd name="connsiteY204" fmla="*/ 2031671 h 2323145"/>
              <a:gd name="connsiteX205" fmla="*/ 2506437 w 11269336"/>
              <a:gd name="connsiteY205" fmla="*/ 2030918 h 2323145"/>
              <a:gd name="connsiteX206" fmla="*/ 2491752 w 11269336"/>
              <a:gd name="connsiteY206" fmla="*/ 2033906 h 2323145"/>
              <a:gd name="connsiteX207" fmla="*/ 2486338 w 11269336"/>
              <a:gd name="connsiteY207" fmla="*/ 2035862 h 2323145"/>
              <a:gd name="connsiteX208" fmla="*/ 2478186 w 11269336"/>
              <a:gd name="connsiteY208" fmla="*/ 2036953 h 2323145"/>
              <a:gd name="connsiteX209" fmla="*/ 2477950 w 11269336"/>
              <a:gd name="connsiteY209" fmla="*/ 2036715 h 2323145"/>
              <a:gd name="connsiteX210" fmla="*/ 2470381 w 11269336"/>
              <a:gd name="connsiteY210" fmla="*/ 2038256 h 2323145"/>
              <a:gd name="connsiteX211" fmla="*/ 2433781 w 11269336"/>
              <a:gd name="connsiteY211" fmla="*/ 2049140 h 2323145"/>
              <a:gd name="connsiteX212" fmla="*/ 2381172 w 11269336"/>
              <a:gd name="connsiteY212" fmla="*/ 2030645 h 2323145"/>
              <a:gd name="connsiteX213" fmla="*/ 2360198 w 11269336"/>
              <a:gd name="connsiteY213" fmla="*/ 2029059 h 2323145"/>
              <a:gd name="connsiteX214" fmla="*/ 2348815 w 11269336"/>
              <a:gd name="connsiteY214" fmla="*/ 2026798 h 2323145"/>
              <a:gd name="connsiteX215" fmla="*/ 2347988 w 11269336"/>
              <a:gd name="connsiteY215" fmla="*/ 2025745 h 2323145"/>
              <a:gd name="connsiteX216" fmla="*/ 2312920 w 11269336"/>
              <a:gd name="connsiteY216" fmla="*/ 2036311 h 2323145"/>
              <a:gd name="connsiteX217" fmla="*/ 2307986 w 11269336"/>
              <a:gd name="connsiteY217" fmla="*/ 2035583 h 2323145"/>
              <a:gd name="connsiteX218" fmla="*/ 2285481 w 11269336"/>
              <a:gd name="connsiteY218" fmla="*/ 2045197 h 2323145"/>
              <a:gd name="connsiteX219" fmla="*/ 2273666 w 11269336"/>
              <a:gd name="connsiteY219" fmla="*/ 2048710 h 2323145"/>
              <a:gd name="connsiteX220" fmla="*/ 2270719 w 11269336"/>
              <a:gd name="connsiteY220" fmla="*/ 2052702 h 2323145"/>
              <a:gd name="connsiteX221" fmla="*/ 2253080 w 11269336"/>
              <a:gd name="connsiteY221" fmla="*/ 2056363 h 2323145"/>
              <a:gd name="connsiteX222" fmla="*/ 2250906 w 11269336"/>
              <a:gd name="connsiteY222" fmla="*/ 2055654 h 2323145"/>
              <a:gd name="connsiteX223" fmla="*/ 2236905 w 11269336"/>
              <a:gd name="connsiteY223" fmla="*/ 2062882 h 2323145"/>
              <a:gd name="connsiteX224" fmla="*/ 2225830 w 11269336"/>
              <a:gd name="connsiteY224" fmla="*/ 2074027 h 2323145"/>
              <a:gd name="connsiteX225" fmla="*/ 2073776 w 11269336"/>
              <a:gd name="connsiteY225" fmla="*/ 2089244 h 2323145"/>
              <a:gd name="connsiteX226" fmla="*/ 1948256 w 11269336"/>
              <a:gd name="connsiteY226" fmla="*/ 2146616 h 2323145"/>
              <a:gd name="connsiteX227" fmla="*/ 1865582 w 11269336"/>
              <a:gd name="connsiteY227" fmla="*/ 2153738 h 2323145"/>
              <a:gd name="connsiteX228" fmla="*/ 1835210 w 11269336"/>
              <a:gd name="connsiteY228" fmla="*/ 2134244 h 2323145"/>
              <a:gd name="connsiteX229" fmla="*/ 1632661 w 11269336"/>
              <a:gd name="connsiteY229" fmla="*/ 2173882 h 2323145"/>
              <a:gd name="connsiteX230" fmla="*/ 1579590 w 11269336"/>
              <a:gd name="connsiteY230" fmla="*/ 2173680 h 2323145"/>
              <a:gd name="connsiteX231" fmla="*/ 1535601 w 11269336"/>
              <a:gd name="connsiteY231" fmla="*/ 2194590 h 2323145"/>
              <a:gd name="connsiteX232" fmla="*/ 1515594 w 11269336"/>
              <a:gd name="connsiteY232" fmla="*/ 2189622 h 2323145"/>
              <a:gd name="connsiteX233" fmla="*/ 1512113 w 11269336"/>
              <a:gd name="connsiteY233" fmla="*/ 2188534 h 2323145"/>
              <a:gd name="connsiteX234" fmla="*/ 1498838 w 11269336"/>
              <a:gd name="connsiteY234" fmla="*/ 2189213 h 2323145"/>
              <a:gd name="connsiteX235" fmla="*/ 1494279 w 11269336"/>
              <a:gd name="connsiteY235" fmla="*/ 2183112 h 2323145"/>
              <a:gd name="connsiteX236" fmla="*/ 1473714 w 11269336"/>
              <a:gd name="connsiteY236" fmla="*/ 2179625 h 2323145"/>
              <a:gd name="connsiteX237" fmla="*/ 1449503 w 11269336"/>
              <a:gd name="connsiteY237" fmla="*/ 2182633 h 2323145"/>
              <a:gd name="connsiteX238" fmla="*/ 1266687 w 11269336"/>
              <a:gd name="connsiteY238" fmla="*/ 2212688 h 2323145"/>
              <a:gd name="connsiteX239" fmla="*/ 1239614 w 11269336"/>
              <a:gd name="connsiteY239" fmla="*/ 2209727 h 2323145"/>
              <a:gd name="connsiteX240" fmla="*/ 1202436 w 11269336"/>
              <a:gd name="connsiteY240" fmla="*/ 2209817 h 2323145"/>
              <a:gd name="connsiteX241" fmla="*/ 1136097 w 11269336"/>
              <a:gd name="connsiteY241" fmla="*/ 2205112 h 2323145"/>
              <a:gd name="connsiteX242" fmla="*/ 988232 w 11269336"/>
              <a:gd name="connsiteY242" fmla="*/ 2235635 h 2323145"/>
              <a:gd name="connsiteX243" fmla="*/ 981959 w 11269336"/>
              <a:gd name="connsiteY243" fmla="*/ 2231607 h 2323145"/>
              <a:gd name="connsiteX244" fmla="*/ 938600 w 11269336"/>
              <a:gd name="connsiteY244" fmla="*/ 2238113 h 2323145"/>
              <a:gd name="connsiteX245" fmla="*/ 791788 w 11269336"/>
              <a:gd name="connsiteY245" fmla="*/ 2293224 h 2323145"/>
              <a:gd name="connsiteX246" fmla="*/ 706914 w 11269336"/>
              <a:gd name="connsiteY246" fmla="*/ 2305046 h 2323145"/>
              <a:gd name="connsiteX247" fmla="*/ 675971 w 11269336"/>
              <a:gd name="connsiteY247" fmla="*/ 2304030 h 2323145"/>
              <a:gd name="connsiteX248" fmla="*/ 624180 w 11269336"/>
              <a:gd name="connsiteY248" fmla="*/ 2302650 h 2323145"/>
              <a:gd name="connsiteX249" fmla="*/ 583453 w 11269336"/>
              <a:gd name="connsiteY249" fmla="*/ 2288788 h 2323145"/>
              <a:gd name="connsiteX250" fmla="*/ 540946 w 11269336"/>
              <a:gd name="connsiteY250" fmla="*/ 2292721 h 2323145"/>
              <a:gd name="connsiteX251" fmla="*/ 533680 w 11269336"/>
              <a:gd name="connsiteY251" fmla="*/ 2310233 h 2323145"/>
              <a:gd name="connsiteX252" fmla="*/ 487366 w 11269336"/>
              <a:gd name="connsiteY252" fmla="*/ 2309053 h 2323145"/>
              <a:gd name="connsiteX253" fmla="*/ 416820 w 11269336"/>
              <a:gd name="connsiteY253" fmla="*/ 2305443 h 2323145"/>
              <a:gd name="connsiteX254" fmla="*/ 376805 w 11269336"/>
              <a:gd name="connsiteY254" fmla="*/ 2307647 h 2323145"/>
              <a:gd name="connsiteX255" fmla="*/ 266777 w 11269336"/>
              <a:gd name="connsiteY255" fmla="*/ 2309012 h 2323145"/>
              <a:gd name="connsiteX256" fmla="*/ 156013 w 11269336"/>
              <a:gd name="connsiteY256" fmla="*/ 2306832 h 2323145"/>
              <a:gd name="connsiteX257" fmla="*/ 87258 w 11269336"/>
              <a:gd name="connsiteY257" fmla="*/ 2285511 h 2323145"/>
              <a:gd name="connsiteX258" fmla="*/ 23798 w 11269336"/>
              <a:gd name="connsiteY258" fmla="*/ 2281822 h 2323145"/>
              <a:gd name="connsiteX259" fmla="*/ 0 w 11269336"/>
              <a:gd name="connsiteY259" fmla="*/ 2285369 h 2323145"/>
              <a:gd name="connsiteX260" fmla="*/ 0 w 11269336"/>
              <a:gd name="connsiteY260"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807902 w 11269336"/>
              <a:gd name="connsiteY135" fmla="*/ 2138894 h 2323145"/>
              <a:gd name="connsiteX136" fmla="*/ 4765388 w 11269336"/>
              <a:gd name="connsiteY136" fmla="*/ 2162525 h 2323145"/>
              <a:gd name="connsiteX137" fmla="*/ 4745033 w 11269336"/>
              <a:gd name="connsiteY137" fmla="*/ 2158859 h 2323145"/>
              <a:gd name="connsiteX138" fmla="*/ 4741475 w 11269336"/>
              <a:gd name="connsiteY138" fmla="*/ 2157998 h 2323145"/>
              <a:gd name="connsiteX139" fmla="*/ 4728247 w 11269336"/>
              <a:gd name="connsiteY139" fmla="*/ 2159526 h 2323145"/>
              <a:gd name="connsiteX140" fmla="*/ 4723263 w 11269336"/>
              <a:gd name="connsiteY140" fmla="*/ 2153742 h 2323145"/>
              <a:gd name="connsiteX141" fmla="*/ 4593061 w 11269336"/>
              <a:gd name="connsiteY141" fmla="*/ 2171597 h 2323145"/>
              <a:gd name="connsiteX142" fmla="*/ 4533444 w 11269336"/>
              <a:gd name="connsiteY142" fmla="*/ 2181200 h 2323145"/>
              <a:gd name="connsiteX143" fmla="*/ 4492832 w 11269336"/>
              <a:gd name="connsiteY143" fmla="*/ 2188033 h 2323145"/>
              <a:gd name="connsiteX144" fmla="*/ 4467257 w 11269336"/>
              <a:gd name="connsiteY144" fmla="*/ 2196121 h 2323145"/>
              <a:gd name="connsiteX145" fmla="*/ 4459937 w 11269336"/>
              <a:gd name="connsiteY145" fmla="*/ 2195182 h 2323145"/>
              <a:gd name="connsiteX146" fmla="*/ 4433312 w 11269336"/>
              <a:gd name="connsiteY146" fmla="*/ 2199004 h 2323145"/>
              <a:gd name="connsiteX147" fmla="*/ 4420601 w 11269336"/>
              <a:gd name="connsiteY147" fmla="*/ 2205158 h 2323145"/>
              <a:gd name="connsiteX148" fmla="*/ 4405765 w 11269336"/>
              <a:gd name="connsiteY148" fmla="*/ 2199902 h 2323145"/>
              <a:gd name="connsiteX149" fmla="*/ 4401354 w 11269336"/>
              <a:gd name="connsiteY149" fmla="*/ 2194745 h 2323145"/>
              <a:gd name="connsiteX150" fmla="*/ 4383151 w 11269336"/>
              <a:gd name="connsiteY150" fmla="*/ 2201140 h 2323145"/>
              <a:gd name="connsiteX151" fmla="*/ 4366646 w 11269336"/>
              <a:gd name="connsiteY151" fmla="*/ 2198564 h 2323145"/>
              <a:gd name="connsiteX152" fmla="*/ 4354009 w 11269336"/>
              <a:gd name="connsiteY152" fmla="*/ 2204984 h 2323145"/>
              <a:gd name="connsiteX153" fmla="*/ 4348284 w 11269336"/>
              <a:gd name="connsiteY153" fmla="*/ 2205270 h 2323145"/>
              <a:gd name="connsiteX154" fmla="*/ 4333906 w 11269336"/>
              <a:gd name="connsiteY154" fmla="*/ 2205251 h 2323145"/>
              <a:gd name="connsiteX155" fmla="*/ 4308819 w 11269336"/>
              <a:gd name="connsiteY155" fmla="*/ 2203822 h 2323145"/>
              <a:gd name="connsiteX156" fmla="*/ 4301210 w 11269336"/>
              <a:gd name="connsiteY156" fmla="*/ 2204456 h 2323145"/>
              <a:gd name="connsiteX157" fmla="*/ 4283095 w 11269336"/>
              <a:gd name="connsiteY157" fmla="*/ 2198177 h 2323145"/>
              <a:gd name="connsiteX158" fmla="*/ 4250119 w 11269336"/>
              <a:gd name="connsiteY158" fmla="*/ 2196342 h 2323145"/>
              <a:gd name="connsiteX159" fmla="*/ 4189203 w 11269336"/>
              <a:gd name="connsiteY159" fmla="*/ 2178994 h 2323145"/>
              <a:gd name="connsiteX160" fmla="*/ 4154035 w 11269336"/>
              <a:gd name="connsiteY160" fmla="*/ 2171950 h 2323145"/>
              <a:gd name="connsiteX161" fmla="*/ 4129569 w 11269336"/>
              <a:gd name="connsiteY161" fmla="*/ 2163850 h 2323145"/>
              <a:gd name="connsiteX162" fmla="*/ 4061250 w 11269336"/>
              <a:gd name="connsiteY162" fmla="*/ 2159236 h 2323145"/>
              <a:gd name="connsiteX163" fmla="*/ 3945480 w 11269336"/>
              <a:gd name="connsiteY163" fmla="*/ 2158279 h 2323145"/>
              <a:gd name="connsiteX164" fmla="*/ 3921468 w 11269336"/>
              <a:gd name="connsiteY164" fmla="*/ 2156588 h 2323145"/>
              <a:gd name="connsiteX165" fmla="*/ 3903348 w 11269336"/>
              <a:gd name="connsiteY165" fmla="*/ 2149220 h 2323145"/>
              <a:gd name="connsiteX166" fmla="*/ 3901342 w 11269336"/>
              <a:gd name="connsiteY166" fmla="*/ 2142355 h 2323145"/>
              <a:gd name="connsiteX167" fmla="*/ 3888539 w 11269336"/>
              <a:gd name="connsiteY167" fmla="*/ 2140476 h 2323145"/>
              <a:gd name="connsiteX168" fmla="*/ 3885662 w 11269336"/>
              <a:gd name="connsiteY168" fmla="*/ 2138740 h 2323145"/>
              <a:gd name="connsiteX169" fmla="*/ 3868627 w 11269336"/>
              <a:gd name="connsiteY169" fmla="*/ 2130023 h 2323145"/>
              <a:gd name="connsiteX170" fmla="*/ 3819177 w 11269336"/>
              <a:gd name="connsiteY170" fmla="*/ 2142111 h 2323145"/>
              <a:gd name="connsiteX171" fmla="*/ 3769100 w 11269336"/>
              <a:gd name="connsiteY171" fmla="*/ 2131731 h 2323145"/>
              <a:gd name="connsiteX172" fmla="*/ 3562752 w 11269336"/>
              <a:gd name="connsiteY172" fmla="*/ 2131785 h 2323145"/>
              <a:gd name="connsiteX173" fmla="*/ 3541402 w 11269336"/>
              <a:gd name="connsiteY173" fmla="*/ 2106821 h 2323145"/>
              <a:gd name="connsiteX174" fmla="*/ 3365341 w 11269336"/>
              <a:gd name="connsiteY174" fmla="*/ 2077638 h 2323145"/>
              <a:gd name="connsiteX175" fmla="*/ 3170922 w 11269336"/>
              <a:gd name="connsiteY175" fmla="*/ 2115957 h 2323145"/>
              <a:gd name="connsiteX176" fmla="*/ 3156256 w 11269336"/>
              <a:gd name="connsiteY176" fmla="*/ 2124773 h 2323145"/>
              <a:gd name="connsiteX177" fmla="*/ 3140298 w 11269336"/>
              <a:gd name="connsiteY177" fmla="*/ 2129182 h 2323145"/>
              <a:gd name="connsiteX178" fmla="*/ 3138514 w 11269336"/>
              <a:gd name="connsiteY178" fmla="*/ 2128069 h 2323145"/>
              <a:gd name="connsiteX179" fmla="*/ 3120467 w 11269336"/>
              <a:gd name="connsiteY179" fmla="*/ 2128281 h 2323145"/>
              <a:gd name="connsiteX180" fmla="*/ 3116175 w 11269336"/>
              <a:gd name="connsiteY180" fmla="*/ 2131633 h 2323145"/>
              <a:gd name="connsiteX181" fmla="*/ 3103685 w 11269336"/>
              <a:gd name="connsiteY181" fmla="*/ 2132814 h 2323145"/>
              <a:gd name="connsiteX182" fmla="*/ 3078794 w 11269336"/>
              <a:gd name="connsiteY182" fmla="*/ 2137935 h 2323145"/>
              <a:gd name="connsiteX183" fmla="*/ 3074407 w 11269336"/>
              <a:gd name="connsiteY183" fmla="*/ 2136274 h 2323145"/>
              <a:gd name="connsiteX184" fmla="*/ 3037285 w 11269336"/>
              <a:gd name="connsiteY184" fmla="*/ 2139919 h 2323145"/>
              <a:gd name="connsiteX185" fmla="*/ 3036901 w 11269336"/>
              <a:gd name="connsiteY185" fmla="*/ 2138726 h 2323145"/>
              <a:gd name="connsiteX186" fmla="*/ 3026996 w 11269336"/>
              <a:gd name="connsiteY186" fmla="*/ 2134322 h 2323145"/>
              <a:gd name="connsiteX187" fmla="*/ 3007772 w 11269336"/>
              <a:gd name="connsiteY187" fmla="*/ 2128742 h 2323145"/>
              <a:gd name="connsiteX188" fmla="*/ 2965030 w 11269336"/>
              <a:gd name="connsiteY188" fmla="*/ 2100494 h 2323145"/>
              <a:gd name="connsiteX189" fmla="*/ 2926342 w 11269336"/>
              <a:gd name="connsiteY189" fmla="*/ 2104155 h 2323145"/>
              <a:gd name="connsiteX190" fmla="*/ 2918608 w 11269336"/>
              <a:gd name="connsiteY190" fmla="*/ 2104215 h 2323145"/>
              <a:gd name="connsiteX191" fmla="*/ 2918475 w 11269336"/>
              <a:gd name="connsiteY191" fmla="*/ 2103937 h 2323145"/>
              <a:gd name="connsiteX192" fmla="*/ 2910360 w 11269336"/>
              <a:gd name="connsiteY192" fmla="*/ 2103444 h 2323145"/>
              <a:gd name="connsiteX193" fmla="*/ 2904507 w 11269336"/>
              <a:gd name="connsiteY193" fmla="*/ 2104326 h 2323145"/>
              <a:gd name="connsiteX194" fmla="*/ 2889503 w 11269336"/>
              <a:gd name="connsiteY194" fmla="*/ 2104443 h 2323145"/>
              <a:gd name="connsiteX195" fmla="*/ 2884480 w 11269336"/>
              <a:gd name="connsiteY195" fmla="*/ 2102626 h 2323145"/>
              <a:gd name="connsiteX196" fmla="*/ 2882689 w 11269336"/>
              <a:gd name="connsiteY196" fmla="*/ 2099228 h 2323145"/>
              <a:gd name="connsiteX197" fmla="*/ 2881291 w 11269336"/>
              <a:gd name="connsiteY197" fmla="*/ 2099618 h 2323145"/>
              <a:gd name="connsiteX198" fmla="*/ 2853979 w 11269336"/>
              <a:gd name="connsiteY198" fmla="*/ 2090388 h 2323145"/>
              <a:gd name="connsiteX199" fmla="*/ 2791790 w 11269336"/>
              <a:gd name="connsiteY199" fmla="*/ 2080332 h 2323145"/>
              <a:gd name="connsiteX200" fmla="*/ 2755844 w 11269336"/>
              <a:gd name="connsiteY200" fmla="*/ 2078874 h 2323145"/>
              <a:gd name="connsiteX201" fmla="*/ 2657742 w 11269336"/>
              <a:gd name="connsiteY201" fmla="*/ 2070179 h 2323145"/>
              <a:gd name="connsiteX202" fmla="*/ 2559549 w 11269336"/>
              <a:gd name="connsiteY202" fmla="*/ 2057873 h 2323145"/>
              <a:gd name="connsiteX203" fmla="*/ 2512054 w 11269336"/>
              <a:gd name="connsiteY203" fmla="*/ 2031671 h 2323145"/>
              <a:gd name="connsiteX204" fmla="*/ 2506437 w 11269336"/>
              <a:gd name="connsiteY204" fmla="*/ 2030918 h 2323145"/>
              <a:gd name="connsiteX205" fmla="*/ 2491752 w 11269336"/>
              <a:gd name="connsiteY205" fmla="*/ 2033906 h 2323145"/>
              <a:gd name="connsiteX206" fmla="*/ 2486338 w 11269336"/>
              <a:gd name="connsiteY206" fmla="*/ 2035862 h 2323145"/>
              <a:gd name="connsiteX207" fmla="*/ 2478186 w 11269336"/>
              <a:gd name="connsiteY207" fmla="*/ 2036953 h 2323145"/>
              <a:gd name="connsiteX208" fmla="*/ 2477950 w 11269336"/>
              <a:gd name="connsiteY208" fmla="*/ 2036715 h 2323145"/>
              <a:gd name="connsiteX209" fmla="*/ 2470381 w 11269336"/>
              <a:gd name="connsiteY209" fmla="*/ 2038256 h 2323145"/>
              <a:gd name="connsiteX210" fmla="*/ 2433781 w 11269336"/>
              <a:gd name="connsiteY210" fmla="*/ 2049140 h 2323145"/>
              <a:gd name="connsiteX211" fmla="*/ 2381172 w 11269336"/>
              <a:gd name="connsiteY211" fmla="*/ 2030645 h 2323145"/>
              <a:gd name="connsiteX212" fmla="*/ 2360198 w 11269336"/>
              <a:gd name="connsiteY212" fmla="*/ 2029059 h 2323145"/>
              <a:gd name="connsiteX213" fmla="*/ 2348815 w 11269336"/>
              <a:gd name="connsiteY213" fmla="*/ 2026798 h 2323145"/>
              <a:gd name="connsiteX214" fmla="*/ 2347988 w 11269336"/>
              <a:gd name="connsiteY214" fmla="*/ 2025745 h 2323145"/>
              <a:gd name="connsiteX215" fmla="*/ 2312920 w 11269336"/>
              <a:gd name="connsiteY215" fmla="*/ 2036311 h 2323145"/>
              <a:gd name="connsiteX216" fmla="*/ 2307986 w 11269336"/>
              <a:gd name="connsiteY216" fmla="*/ 2035583 h 2323145"/>
              <a:gd name="connsiteX217" fmla="*/ 2285481 w 11269336"/>
              <a:gd name="connsiteY217" fmla="*/ 2045197 h 2323145"/>
              <a:gd name="connsiteX218" fmla="*/ 2273666 w 11269336"/>
              <a:gd name="connsiteY218" fmla="*/ 2048710 h 2323145"/>
              <a:gd name="connsiteX219" fmla="*/ 2270719 w 11269336"/>
              <a:gd name="connsiteY219" fmla="*/ 2052702 h 2323145"/>
              <a:gd name="connsiteX220" fmla="*/ 2253080 w 11269336"/>
              <a:gd name="connsiteY220" fmla="*/ 2056363 h 2323145"/>
              <a:gd name="connsiteX221" fmla="*/ 2250906 w 11269336"/>
              <a:gd name="connsiteY221" fmla="*/ 2055654 h 2323145"/>
              <a:gd name="connsiteX222" fmla="*/ 2236905 w 11269336"/>
              <a:gd name="connsiteY222" fmla="*/ 2062882 h 2323145"/>
              <a:gd name="connsiteX223" fmla="*/ 2225830 w 11269336"/>
              <a:gd name="connsiteY223" fmla="*/ 2074027 h 2323145"/>
              <a:gd name="connsiteX224" fmla="*/ 2073776 w 11269336"/>
              <a:gd name="connsiteY224" fmla="*/ 2089244 h 2323145"/>
              <a:gd name="connsiteX225" fmla="*/ 1948256 w 11269336"/>
              <a:gd name="connsiteY225" fmla="*/ 2146616 h 2323145"/>
              <a:gd name="connsiteX226" fmla="*/ 1865582 w 11269336"/>
              <a:gd name="connsiteY226" fmla="*/ 2153738 h 2323145"/>
              <a:gd name="connsiteX227" fmla="*/ 1835210 w 11269336"/>
              <a:gd name="connsiteY227" fmla="*/ 2134244 h 2323145"/>
              <a:gd name="connsiteX228" fmla="*/ 1632661 w 11269336"/>
              <a:gd name="connsiteY228" fmla="*/ 2173882 h 2323145"/>
              <a:gd name="connsiteX229" fmla="*/ 1579590 w 11269336"/>
              <a:gd name="connsiteY229" fmla="*/ 2173680 h 2323145"/>
              <a:gd name="connsiteX230" fmla="*/ 1535601 w 11269336"/>
              <a:gd name="connsiteY230" fmla="*/ 2194590 h 2323145"/>
              <a:gd name="connsiteX231" fmla="*/ 1515594 w 11269336"/>
              <a:gd name="connsiteY231" fmla="*/ 2189622 h 2323145"/>
              <a:gd name="connsiteX232" fmla="*/ 1512113 w 11269336"/>
              <a:gd name="connsiteY232" fmla="*/ 2188534 h 2323145"/>
              <a:gd name="connsiteX233" fmla="*/ 1498838 w 11269336"/>
              <a:gd name="connsiteY233" fmla="*/ 2189213 h 2323145"/>
              <a:gd name="connsiteX234" fmla="*/ 1494279 w 11269336"/>
              <a:gd name="connsiteY234" fmla="*/ 2183112 h 2323145"/>
              <a:gd name="connsiteX235" fmla="*/ 1473714 w 11269336"/>
              <a:gd name="connsiteY235" fmla="*/ 2179625 h 2323145"/>
              <a:gd name="connsiteX236" fmla="*/ 1449503 w 11269336"/>
              <a:gd name="connsiteY236" fmla="*/ 2182633 h 2323145"/>
              <a:gd name="connsiteX237" fmla="*/ 1266687 w 11269336"/>
              <a:gd name="connsiteY237" fmla="*/ 2212688 h 2323145"/>
              <a:gd name="connsiteX238" fmla="*/ 1239614 w 11269336"/>
              <a:gd name="connsiteY238" fmla="*/ 2209727 h 2323145"/>
              <a:gd name="connsiteX239" fmla="*/ 1202436 w 11269336"/>
              <a:gd name="connsiteY239" fmla="*/ 2209817 h 2323145"/>
              <a:gd name="connsiteX240" fmla="*/ 1136097 w 11269336"/>
              <a:gd name="connsiteY240" fmla="*/ 2205112 h 2323145"/>
              <a:gd name="connsiteX241" fmla="*/ 988232 w 11269336"/>
              <a:gd name="connsiteY241" fmla="*/ 2235635 h 2323145"/>
              <a:gd name="connsiteX242" fmla="*/ 981959 w 11269336"/>
              <a:gd name="connsiteY242" fmla="*/ 2231607 h 2323145"/>
              <a:gd name="connsiteX243" fmla="*/ 938600 w 11269336"/>
              <a:gd name="connsiteY243" fmla="*/ 2238113 h 2323145"/>
              <a:gd name="connsiteX244" fmla="*/ 791788 w 11269336"/>
              <a:gd name="connsiteY244" fmla="*/ 2293224 h 2323145"/>
              <a:gd name="connsiteX245" fmla="*/ 706914 w 11269336"/>
              <a:gd name="connsiteY245" fmla="*/ 2305046 h 2323145"/>
              <a:gd name="connsiteX246" fmla="*/ 675971 w 11269336"/>
              <a:gd name="connsiteY246" fmla="*/ 2304030 h 2323145"/>
              <a:gd name="connsiteX247" fmla="*/ 624180 w 11269336"/>
              <a:gd name="connsiteY247" fmla="*/ 2302650 h 2323145"/>
              <a:gd name="connsiteX248" fmla="*/ 583453 w 11269336"/>
              <a:gd name="connsiteY248" fmla="*/ 2288788 h 2323145"/>
              <a:gd name="connsiteX249" fmla="*/ 540946 w 11269336"/>
              <a:gd name="connsiteY249" fmla="*/ 2292721 h 2323145"/>
              <a:gd name="connsiteX250" fmla="*/ 533680 w 11269336"/>
              <a:gd name="connsiteY250" fmla="*/ 2310233 h 2323145"/>
              <a:gd name="connsiteX251" fmla="*/ 487366 w 11269336"/>
              <a:gd name="connsiteY251" fmla="*/ 2309053 h 2323145"/>
              <a:gd name="connsiteX252" fmla="*/ 416820 w 11269336"/>
              <a:gd name="connsiteY252" fmla="*/ 2305443 h 2323145"/>
              <a:gd name="connsiteX253" fmla="*/ 376805 w 11269336"/>
              <a:gd name="connsiteY253" fmla="*/ 2307647 h 2323145"/>
              <a:gd name="connsiteX254" fmla="*/ 266777 w 11269336"/>
              <a:gd name="connsiteY254" fmla="*/ 2309012 h 2323145"/>
              <a:gd name="connsiteX255" fmla="*/ 156013 w 11269336"/>
              <a:gd name="connsiteY255" fmla="*/ 2306832 h 2323145"/>
              <a:gd name="connsiteX256" fmla="*/ 87258 w 11269336"/>
              <a:gd name="connsiteY256" fmla="*/ 2285511 h 2323145"/>
              <a:gd name="connsiteX257" fmla="*/ 23798 w 11269336"/>
              <a:gd name="connsiteY257" fmla="*/ 2281822 h 2323145"/>
              <a:gd name="connsiteX258" fmla="*/ 0 w 11269336"/>
              <a:gd name="connsiteY258" fmla="*/ 2285369 h 2323145"/>
              <a:gd name="connsiteX259" fmla="*/ 0 w 11269336"/>
              <a:gd name="connsiteY259"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83151 w 11269336"/>
              <a:gd name="connsiteY149" fmla="*/ 2201140 h 2323145"/>
              <a:gd name="connsiteX150" fmla="*/ 4366646 w 11269336"/>
              <a:gd name="connsiteY150" fmla="*/ 2198564 h 2323145"/>
              <a:gd name="connsiteX151" fmla="*/ 4354009 w 11269336"/>
              <a:gd name="connsiteY151" fmla="*/ 2204984 h 2323145"/>
              <a:gd name="connsiteX152" fmla="*/ 4348284 w 11269336"/>
              <a:gd name="connsiteY152" fmla="*/ 2205270 h 2323145"/>
              <a:gd name="connsiteX153" fmla="*/ 4333906 w 11269336"/>
              <a:gd name="connsiteY153" fmla="*/ 2205251 h 2323145"/>
              <a:gd name="connsiteX154" fmla="*/ 4308819 w 11269336"/>
              <a:gd name="connsiteY154" fmla="*/ 2203822 h 2323145"/>
              <a:gd name="connsiteX155" fmla="*/ 4301210 w 11269336"/>
              <a:gd name="connsiteY155" fmla="*/ 2204456 h 2323145"/>
              <a:gd name="connsiteX156" fmla="*/ 4283095 w 11269336"/>
              <a:gd name="connsiteY156" fmla="*/ 2198177 h 2323145"/>
              <a:gd name="connsiteX157" fmla="*/ 4250119 w 11269336"/>
              <a:gd name="connsiteY157" fmla="*/ 2196342 h 2323145"/>
              <a:gd name="connsiteX158" fmla="*/ 4189203 w 11269336"/>
              <a:gd name="connsiteY158" fmla="*/ 2178994 h 2323145"/>
              <a:gd name="connsiteX159" fmla="*/ 4154035 w 11269336"/>
              <a:gd name="connsiteY159" fmla="*/ 2171950 h 2323145"/>
              <a:gd name="connsiteX160" fmla="*/ 4129569 w 11269336"/>
              <a:gd name="connsiteY160" fmla="*/ 2163850 h 2323145"/>
              <a:gd name="connsiteX161" fmla="*/ 4061250 w 11269336"/>
              <a:gd name="connsiteY161" fmla="*/ 2159236 h 2323145"/>
              <a:gd name="connsiteX162" fmla="*/ 3945480 w 11269336"/>
              <a:gd name="connsiteY162" fmla="*/ 2158279 h 2323145"/>
              <a:gd name="connsiteX163" fmla="*/ 3921468 w 11269336"/>
              <a:gd name="connsiteY163" fmla="*/ 2156588 h 2323145"/>
              <a:gd name="connsiteX164" fmla="*/ 3903348 w 11269336"/>
              <a:gd name="connsiteY164" fmla="*/ 2149220 h 2323145"/>
              <a:gd name="connsiteX165" fmla="*/ 3901342 w 11269336"/>
              <a:gd name="connsiteY165" fmla="*/ 2142355 h 2323145"/>
              <a:gd name="connsiteX166" fmla="*/ 3888539 w 11269336"/>
              <a:gd name="connsiteY166" fmla="*/ 2140476 h 2323145"/>
              <a:gd name="connsiteX167" fmla="*/ 3885662 w 11269336"/>
              <a:gd name="connsiteY167" fmla="*/ 2138740 h 2323145"/>
              <a:gd name="connsiteX168" fmla="*/ 3868627 w 11269336"/>
              <a:gd name="connsiteY168" fmla="*/ 2130023 h 2323145"/>
              <a:gd name="connsiteX169" fmla="*/ 3819177 w 11269336"/>
              <a:gd name="connsiteY169" fmla="*/ 2142111 h 2323145"/>
              <a:gd name="connsiteX170" fmla="*/ 3769100 w 11269336"/>
              <a:gd name="connsiteY170" fmla="*/ 2131731 h 2323145"/>
              <a:gd name="connsiteX171" fmla="*/ 3562752 w 11269336"/>
              <a:gd name="connsiteY171" fmla="*/ 2131785 h 2323145"/>
              <a:gd name="connsiteX172" fmla="*/ 3541402 w 11269336"/>
              <a:gd name="connsiteY172" fmla="*/ 2106821 h 2323145"/>
              <a:gd name="connsiteX173" fmla="*/ 3365341 w 11269336"/>
              <a:gd name="connsiteY173" fmla="*/ 2077638 h 2323145"/>
              <a:gd name="connsiteX174" fmla="*/ 3170922 w 11269336"/>
              <a:gd name="connsiteY174" fmla="*/ 2115957 h 2323145"/>
              <a:gd name="connsiteX175" fmla="*/ 3156256 w 11269336"/>
              <a:gd name="connsiteY175" fmla="*/ 2124773 h 2323145"/>
              <a:gd name="connsiteX176" fmla="*/ 3140298 w 11269336"/>
              <a:gd name="connsiteY176" fmla="*/ 2129182 h 2323145"/>
              <a:gd name="connsiteX177" fmla="*/ 3138514 w 11269336"/>
              <a:gd name="connsiteY177" fmla="*/ 2128069 h 2323145"/>
              <a:gd name="connsiteX178" fmla="*/ 3120467 w 11269336"/>
              <a:gd name="connsiteY178" fmla="*/ 2128281 h 2323145"/>
              <a:gd name="connsiteX179" fmla="*/ 3116175 w 11269336"/>
              <a:gd name="connsiteY179" fmla="*/ 2131633 h 2323145"/>
              <a:gd name="connsiteX180" fmla="*/ 3103685 w 11269336"/>
              <a:gd name="connsiteY180" fmla="*/ 2132814 h 2323145"/>
              <a:gd name="connsiteX181" fmla="*/ 3078794 w 11269336"/>
              <a:gd name="connsiteY181" fmla="*/ 2137935 h 2323145"/>
              <a:gd name="connsiteX182" fmla="*/ 3074407 w 11269336"/>
              <a:gd name="connsiteY182" fmla="*/ 2136274 h 2323145"/>
              <a:gd name="connsiteX183" fmla="*/ 3037285 w 11269336"/>
              <a:gd name="connsiteY183" fmla="*/ 2139919 h 2323145"/>
              <a:gd name="connsiteX184" fmla="*/ 3036901 w 11269336"/>
              <a:gd name="connsiteY184" fmla="*/ 2138726 h 2323145"/>
              <a:gd name="connsiteX185" fmla="*/ 3026996 w 11269336"/>
              <a:gd name="connsiteY185" fmla="*/ 2134322 h 2323145"/>
              <a:gd name="connsiteX186" fmla="*/ 3007772 w 11269336"/>
              <a:gd name="connsiteY186" fmla="*/ 2128742 h 2323145"/>
              <a:gd name="connsiteX187" fmla="*/ 2965030 w 11269336"/>
              <a:gd name="connsiteY187" fmla="*/ 2100494 h 2323145"/>
              <a:gd name="connsiteX188" fmla="*/ 2926342 w 11269336"/>
              <a:gd name="connsiteY188" fmla="*/ 2104155 h 2323145"/>
              <a:gd name="connsiteX189" fmla="*/ 2918608 w 11269336"/>
              <a:gd name="connsiteY189" fmla="*/ 2104215 h 2323145"/>
              <a:gd name="connsiteX190" fmla="*/ 2918475 w 11269336"/>
              <a:gd name="connsiteY190" fmla="*/ 2103937 h 2323145"/>
              <a:gd name="connsiteX191" fmla="*/ 2910360 w 11269336"/>
              <a:gd name="connsiteY191" fmla="*/ 2103444 h 2323145"/>
              <a:gd name="connsiteX192" fmla="*/ 2904507 w 11269336"/>
              <a:gd name="connsiteY192" fmla="*/ 2104326 h 2323145"/>
              <a:gd name="connsiteX193" fmla="*/ 2889503 w 11269336"/>
              <a:gd name="connsiteY193" fmla="*/ 2104443 h 2323145"/>
              <a:gd name="connsiteX194" fmla="*/ 2884480 w 11269336"/>
              <a:gd name="connsiteY194" fmla="*/ 2102626 h 2323145"/>
              <a:gd name="connsiteX195" fmla="*/ 2882689 w 11269336"/>
              <a:gd name="connsiteY195" fmla="*/ 2099228 h 2323145"/>
              <a:gd name="connsiteX196" fmla="*/ 2881291 w 11269336"/>
              <a:gd name="connsiteY196" fmla="*/ 2099618 h 2323145"/>
              <a:gd name="connsiteX197" fmla="*/ 2853979 w 11269336"/>
              <a:gd name="connsiteY197" fmla="*/ 2090388 h 2323145"/>
              <a:gd name="connsiteX198" fmla="*/ 2791790 w 11269336"/>
              <a:gd name="connsiteY198" fmla="*/ 2080332 h 2323145"/>
              <a:gd name="connsiteX199" fmla="*/ 2755844 w 11269336"/>
              <a:gd name="connsiteY199" fmla="*/ 2078874 h 2323145"/>
              <a:gd name="connsiteX200" fmla="*/ 2657742 w 11269336"/>
              <a:gd name="connsiteY200" fmla="*/ 2070179 h 2323145"/>
              <a:gd name="connsiteX201" fmla="*/ 2559549 w 11269336"/>
              <a:gd name="connsiteY201" fmla="*/ 2057873 h 2323145"/>
              <a:gd name="connsiteX202" fmla="*/ 2512054 w 11269336"/>
              <a:gd name="connsiteY202" fmla="*/ 2031671 h 2323145"/>
              <a:gd name="connsiteX203" fmla="*/ 2506437 w 11269336"/>
              <a:gd name="connsiteY203" fmla="*/ 2030918 h 2323145"/>
              <a:gd name="connsiteX204" fmla="*/ 2491752 w 11269336"/>
              <a:gd name="connsiteY204" fmla="*/ 2033906 h 2323145"/>
              <a:gd name="connsiteX205" fmla="*/ 2486338 w 11269336"/>
              <a:gd name="connsiteY205" fmla="*/ 2035862 h 2323145"/>
              <a:gd name="connsiteX206" fmla="*/ 2478186 w 11269336"/>
              <a:gd name="connsiteY206" fmla="*/ 2036953 h 2323145"/>
              <a:gd name="connsiteX207" fmla="*/ 2477950 w 11269336"/>
              <a:gd name="connsiteY207" fmla="*/ 2036715 h 2323145"/>
              <a:gd name="connsiteX208" fmla="*/ 2470381 w 11269336"/>
              <a:gd name="connsiteY208" fmla="*/ 2038256 h 2323145"/>
              <a:gd name="connsiteX209" fmla="*/ 2433781 w 11269336"/>
              <a:gd name="connsiteY209" fmla="*/ 2049140 h 2323145"/>
              <a:gd name="connsiteX210" fmla="*/ 2381172 w 11269336"/>
              <a:gd name="connsiteY210" fmla="*/ 2030645 h 2323145"/>
              <a:gd name="connsiteX211" fmla="*/ 2360198 w 11269336"/>
              <a:gd name="connsiteY211" fmla="*/ 2029059 h 2323145"/>
              <a:gd name="connsiteX212" fmla="*/ 2348815 w 11269336"/>
              <a:gd name="connsiteY212" fmla="*/ 2026798 h 2323145"/>
              <a:gd name="connsiteX213" fmla="*/ 2347988 w 11269336"/>
              <a:gd name="connsiteY213" fmla="*/ 2025745 h 2323145"/>
              <a:gd name="connsiteX214" fmla="*/ 2312920 w 11269336"/>
              <a:gd name="connsiteY214" fmla="*/ 2036311 h 2323145"/>
              <a:gd name="connsiteX215" fmla="*/ 2307986 w 11269336"/>
              <a:gd name="connsiteY215" fmla="*/ 2035583 h 2323145"/>
              <a:gd name="connsiteX216" fmla="*/ 2285481 w 11269336"/>
              <a:gd name="connsiteY216" fmla="*/ 2045197 h 2323145"/>
              <a:gd name="connsiteX217" fmla="*/ 2273666 w 11269336"/>
              <a:gd name="connsiteY217" fmla="*/ 2048710 h 2323145"/>
              <a:gd name="connsiteX218" fmla="*/ 2270719 w 11269336"/>
              <a:gd name="connsiteY218" fmla="*/ 2052702 h 2323145"/>
              <a:gd name="connsiteX219" fmla="*/ 2253080 w 11269336"/>
              <a:gd name="connsiteY219" fmla="*/ 2056363 h 2323145"/>
              <a:gd name="connsiteX220" fmla="*/ 2250906 w 11269336"/>
              <a:gd name="connsiteY220" fmla="*/ 2055654 h 2323145"/>
              <a:gd name="connsiteX221" fmla="*/ 2236905 w 11269336"/>
              <a:gd name="connsiteY221" fmla="*/ 2062882 h 2323145"/>
              <a:gd name="connsiteX222" fmla="*/ 2225830 w 11269336"/>
              <a:gd name="connsiteY222" fmla="*/ 2074027 h 2323145"/>
              <a:gd name="connsiteX223" fmla="*/ 2073776 w 11269336"/>
              <a:gd name="connsiteY223" fmla="*/ 2089244 h 2323145"/>
              <a:gd name="connsiteX224" fmla="*/ 1948256 w 11269336"/>
              <a:gd name="connsiteY224" fmla="*/ 2146616 h 2323145"/>
              <a:gd name="connsiteX225" fmla="*/ 1865582 w 11269336"/>
              <a:gd name="connsiteY225" fmla="*/ 2153738 h 2323145"/>
              <a:gd name="connsiteX226" fmla="*/ 1835210 w 11269336"/>
              <a:gd name="connsiteY226" fmla="*/ 2134244 h 2323145"/>
              <a:gd name="connsiteX227" fmla="*/ 1632661 w 11269336"/>
              <a:gd name="connsiteY227" fmla="*/ 2173882 h 2323145"/>
              <a:gd name="connsiteX228" fmla="*/ 1579590 w 11269336"/>
              <a:gd name="connsiteY228" fmla="*/ 2173680 h 2323145"/>
              <a:gd name="connsiteX229" fmla="*/ 1535601 w 11269336"/>
              <a:gd name="connsiteY229" fmla="*/ 2194590 h 2323145"/>
              <a:gd name="connsiteX230" fmla="*/ 1515594 w 11269336"/>
              <a:gd name="connsiteY230" fmla="*/ 2189622 h 2323145"/>
              <a:gd name="connsiteX231" fmla="*/ 1512113 w 11269336"/>
              <a:gd name="connsiteY231" fmla="*/ 2188534 h 2323145"/>
              <a:gd name="connsiteX232" fmla="*/ 1498838 w 11269336"/>
              <a:gd name="connsiteY232" fmla="*/ 2189213 h 2323145"/>
              <a:gd name="connsiteX233" fmla="*/ 1494279 w 11269336"/>
              <a:gd name="connsiteY233" fmla="*/ 2183112 h 2323145"/>
              <a:gd name="connsiteX234" fmla="*/ 1473714 w 11269336"/>
              <a:gd name="connsiteY234" fmla="*/ 2179625 h 2323145"/>
              <a:gd name="connsiteX235" fmla="*/ 1449503 w 11269336"/>
              <a:gd name="connsiteY235" fmla="*/ 2182633 h 2323145"/>
              <a:gd name="connsiteX236" fmla="*/ 1266687 w 11269336"/>
              <a:gd name="connsiteY236" fmla="*/ 2212688 h 2323145"/>
              <a:gd name="connsiteX237" fmla="*/ 1239614 w 11269336"/>
              <a:gd name="connsiteY237" fmla="*/ 2209727 h 2323145"/>
              <a:gd name="connsiteX238" fmla="*/ 1202436 w 11269336"/>
              <a:gd name="connsiteY238" fmla="*/ 2209817 h 2323145"/>
              <a:gd name="connsiteX239" fmla="*/ 1136097 w 11269336"/>
              <a:gd name="connsiteY239" fmla="*/ 2205112 h 2323145"/>
              <a:gd name="connsiteX240" fmla="*/ 988232 w 11269336"/>
              <a:gd name="connsiteY240" fmla="*/ 2235635 h 2323145"/>
              <a:gd name="connsiteX241" fmla="*/ 981959 w 11269336"/>
              <a:gd name="connsiteY241" fmla="*/ 2231607 h 2323145"/>
              <a:gd name="connsiteX242" fmla="*/ 938600 w 11269336"/>
              <a:gd name="connsiteY242" fmla="*/ 2238113 h 2323145"/>
              <a:gd name="connsiteX243" fmla="*/ 791788 w 11269336"/>
              <a:gd name="connsiteY243" fmla="*/ 2293224 h 2323145"/>
              <a:gd name="connsiteX244" fmla="*/ 706914 w 11269336"/>
              <a:gd name="connsiteY244" fmla="*/ 2305046 h 2323145"/>
              <a:gd name="connsiteX245" fmla="*/ 675971 w 11269336"/>
              <a:gd name="connsiteY245" fmla="*/ 2304030 h 2323145"/>
              <a:gd name="connsiteX246" fmla="*/ 624180 w 11269336"/>
              <a:gd name="connsiteY246" fmla="*/ 2302650 h 2323145"/>
              <a:gd name="connsiteX247" fmla="*/ 583453 w 11269336"/>
              <a:gd name="connsiteY247" fmla="*/ 2288788 h 2323145"/>
              <a:gd name="connsiteX248" fmla="*/ 540946 w 11269336"/>
              <a:gd name="connsiteY248" fmla="*/ 2292721 h 2323145"/>
              <a:gd name="connsiteX249" fmla="*/ 533680 w 11269336"/>
              <a:gd name="connsiteY249" fmla="*/ 2310233 h 2323145"/>
              <a:gd name="connsiteX250" fmla="*/ 487366 w 11269336"/>
              <a:gd name="connsiteY250" fmla="*/ 2309053 h 2323145"/>
              <a:gd name="connsiteX251" fmla="*/ 416820 w 11269336"/>
              <a:gd name="connsiteY251" fmla="*/ 2305443 h 2323145"/>
              <a:gd name="connsiteX252" fmla="*/ 376805 w 11269336"/>
              <a:gd name="connsiteY252" fmla="*/ 2307647 h 2323145"/>
              <a:gd name="connsiteX253" fmla="*/ 266777 w 11269336"/>
              <a:gd name="connsiteY253" fmla="*/ 2309012 h 2323145"/>
              <a:gd name="connsiteX254" fmla="*/ 156013 w 11269336"/>
              <a:gd name="connsiteY254" fmla="*/ 2306832 h 2323145"/>
              <a:gd name="connsiteX255" fmla="*/ 87258 w 11269336"/>
              <a:gd name="connsiteY255" fmla="*/ 2285511 h 2323145"/>
              <a:gd name="connsiteX256" fmla="*/ 23798 w 11269336"/>
              <a:gd name="connsiteY256" fmla="*/ 2281822 h 2323145"/>
              <a:gd name="connsiteX257" fmla="*/ 0 w 11269336"/>
              <a:gd name="connsiteY257" fmla="*/ 2285369 h 2323145"/>
              <a:gd name="connsiteX258" fmla="*/ 0 w 11269336"/>
              <a:gd name="connsiteY258"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20601 w 11269336"/>
              <a:gd name="connsiteY146" fmla="*/ 2205158 h 2323145"/>
              <a:gd name="connsiteX147" fmla="*/ 4405765 w 11269336"/>
              <a:gd name="connsiteY147" fmla="*/ 2199902 h 2323145"/>
              <a:gd name="connsiteX148" fmla="*/ 4401354 w 11269336"/>
              <a:gd name="connsiteY148" fmla="*/ 2194745 h 2323145"/>
              <a:gd name="connsiteX149" fmla="*/ 4366646 w 11269336"/>
              <a:gd name="connsiteY149" fmla="*/ 2198564 h 2323145"/>
              <a:gd name="connsiteX150" fmla="*/ 4354009 w 11269336"/>
              <a:gd name="connsiteY150" fmla="*/ 2204984 h 2323145"/>
              <a:gd name="connsiteX151" fmla="*/ 4348284 w 11269336"/>
              <a:gd name="connsiteY151" fmla="*/ 2205270 h 2323145"/>
              <a:gd name="connsiteX152" fmla="*/ 4333906 w 11269336"/>
              <a:gd name="connsiteY152" fmla="*/ 2205251 h 2323145"/>
              <a:gd name="connsiteX153" fmla="*/ 4308819 w 11269336"/>
              <a:gd name="connsiteY153" fmla="*/ 2203822 h 2323145"/>
              <a:gd name="connsiteX154" fmla="*/ 4301210 w 11269336"/>
              <a:gd name="connsiteY154" fmla="*/ 2204456 h 2323145"/>
              <a:gd name="connsiteX155" fmla="*/ 4283095 w 11269336"/>
              <a:gd name="connsiteY155" fmla="*/ 2198177 h 2323145"/>
              <a:gd name="connsiteX156" fmla="*/ 4250119 w 11269336"/>
              <a:gd name="connsiteY156" fmla="*/ 2196342 h 2323145"/>
              <a:gd name="connsiteX157" fmla="*/ 4189203 w 11269336"/>
              <a:gd name="connsiteY157" fmla="*/ 2178994 h 2323145"/>
              <a:gd name="connsiteX158" fmla="*/ 4154035 w 11269336"/>
              <a:gd name="connsiteY158" fmla="*/ 2171950 h 2323145"/>
              <a:gd name="connsiteX159" fmla="*/ 4129569 w 11269336"/>
              <a:gd name="connsiteY159" fmla="*/ 2163850 h 2323145"/>
              <a:gd name="connsiteX160" fmla="*/ 4061250 w 11269336"/>
              <a:gd name="connsiteY160" fmla="*/ 2159236 h 2323145"/>
              <a:gd name="connsiteX161" fmla="*/ 3945480 w 11269336"/>
              <a:gd name="connsiteY161" fmla="*/ 2158279 h 2323145"/>
              <a:gd name="connsiteX162" fmla="*/ 3921468 w 11269336"/>
              <a:gd name="connsiteY162" fmla="*/ 2156588 h 2323145"/>
              <a:gd name="connsiteX163" fmla="*/ 3903348 w 11269336"/>
              <a:gd name="connsiteY163" fmla="*/ 2149220 h 2323145"/>
              <a:gd name="connsiteX164" fmla="*/ 3901342 w 11269336"/>
              <a:gd name="connsiteY164" fmla="*/ 2142355 h 2323145"/>
              <a:gd name="connsiteX165" fmla="*/ 3888539 w 11269336"/>
              <a:gd name="connsiteY165" fmla="*/ 2140476 h 2323145"/>
              <a:gd name="connsiteX166" fmla="*/ 3885662 w 11269336"/>
              <a:gd name="connsiteY166" fmla="*/ 2138740 h 2323145"/>
              <a:gd name="connsiteX167" fmla="*/ 3868627 w 11269336"/>
              <a:gd name="connsiteY167" fmla="*/ 2130023 h 2323145"/>
              <a:gd name="connsiteX168" fmla="*/ 3819177 w 11269336"/>
              <a:gd name="connsiteY168" fmla="*/ 2142111 h 2323145"/>
              <a:gd name="connsiteX169" fmla="*/ 3769100 w 11269336"/>
              <a:gd name="connsiteY169" fmla="*/ 2131731 h 2323145"/>
              <a:gd name="connsiteX170" fmla="*/ 3562752 w 11269336"/>
              <a:gd name="connsiteY170" fmla="*/ 2131785 h 2323145"/>
              <a:gd name="connsiteX171" fmla="*/ 3541402 w 11269336"/>
              <a:gd name="connsiteY171" fmla="*/ 2106821 h 2323145"/>
              <a:gd name="connsiteX172" fmla="*/ 3365341 w 11269336"/>
              <a:gd name="connsiteY172" fmla="*/ 2077638 h 2323145"/>
              <a:gd name="connsiteX173" fmla="*/ 3170922 w 11269336"/>
              <a:gd name="connsiteY173" fmla="*/ 2115957 h 2323145"/>
              <a:gd name="connsiteX174" fmla="*/ 3156256 w 11269336"/>
              <a:gd name="connsiteY174" fmla="*/ 2124773 h 2323145"/>
              <a:gd name="connsiteX175" fmla="*/ 3140298 w 11269336"/>
              <a:gd name="connsiteY175" fmla="*/ 2129182 h 2323145"/>
              <a:gd name="connsiteX176" fmla="*/ 3138514 w 11269336"/>
              <a:gd name="connsiteY176" fmla="*/ 2128069 h 2323145"/>
              <a:gd name="connsiteX177" fmla="*/ 3120467 w 11269336"/>
              <a:gd name="connsiteY177" fmla="*/ 2128281 h 2323145"/>
              <a:gd name="connsiteX178" fmla="*/ 3116175 w 11269336"/>
              <a:gd name="connsiteY178" fmla="*/ 2131633 h 2323145"/>
              <a:gd name="connsiteX179" fmla="*/ 3103685 w 11269336"/>
              <a:gd name="connsiteY179" fmla="*/ 2132814 h 2323145"/>
              <a:gd name="connsiteX180" fmla="*/ 3078794 w 11269336"/>
              <a:gd name="connsiteY180" fmla="*/ 2137935 h 2323145"/>
              <a:gd name="connsiteX181" fmla="*/ 3074407 w 11269336"/>
              <a:gd name="connsiteY181" fmla="*/ 2136274 h 2323145"/>
              <a:gd name="connsiteX182" fmla="*/ 3037285 w 11269336"/>
              <a:gd name="connsiteY182" fmla="*/ 2139919 h 2323145"/>
              <a:gd name="connsiteX183" fmla="*/ 3036901 w 11269336"/>
              <a:gd name="connsiteY183" fmla="*/ 2138726 h 2323145"/>
              <a:gd name="connsiteX184" fmla="*/ 3026996 w 11269336"/>
              <a:gd name="connsiteY184" fmla="*/ 2134322 h 2323145"/>
              <a:gd name="connsiteX185" fmla="*/ 3007772 w 11269336"/>
              <a:gd name="connsiteY185" fmla="*/ 2128742 h 2323145"/>
              <a:gd name="connsiteX186" fmla="*/ 2965030 w 11269336"/>
              <a:gd name="connsiteY186" fmla="*/ 2100494 h 2323145"/>
              <a:gd name="connsiteX187" fmla="*/ 2926342 w 11269336"/>
              <a:gd name="connsiteY187" fmla="*/ 2104155 h 2323145"/>
              <a:gd name="connsiteX188" fmla="*/ 2918608 w 11269336"/>
              <a:gd name="connsiteY188" fmla="*/ 2104215 h 2323145"/>
              <a:gd name="connsiteX189" fmla="*/ 2918475 w 11269336"/>
              <a:gd name="connsiteY189" fmla="*/ 2103937 h 2323145"/>
              <a:gd name="connsiteX190" fmla="*/ 2910360 w 11269336"/>
              <a:gd name="connsiteY190" fmla="*/ 2103444 h 2323145"/>
              <a:gd name="connsiteX191" fmla="*/ 2904507 w 11269336"/>
              <a:gd name="connsiteY191" fmla="*/ 2104326 h 2323145"/>
              <a:gd name="connsiteX192" fmla="*/ 2889503 w 11269336"/>
              <a:gd name="connsiteY192" fmla="*/ 2104443 h 2323145"/>
              <a:gd name="connsiteX193" fmla="*/ 2884480 w 11269336"/>
              <a:gd name="connsiteY193" fmla="*/ 2102626 h 2323145"/>
              <a:gd name="connsiteX194" fmla="*/ 2882689 w 11269336"/>
              <a:gd name="connsiteY194" fmla="*/ 2099228 h 2323145"/>
              <a:gd name="connsiteX195" fmla="*/ 2881291 w 11269336"/>
              <a:gd name="connsiteY195" fmla="*/ 2099618 h 2323145"/>
              <a:gd name="connsiteX196" fmla="*/ 2853979 w 11269336"/>
              <a:gd name="connsiteY196" fmla="*/ 2090388 h 2323145"/>
              <a:gd name="connsiteX197" fmla="*/ 2791790 w 11269336"/>
              <a:gd name="connsiteY197" fmla="*/ 2080332 h 2323145"/>
              <a:gd name="connsiteX198" fmla="*/ 2755844 w 11269336"/>
              <a:gd name="connsiteY198" fmla="*/ 2078874 h 2323145"/>
              <a:gd name="connsiteX199" fmla="*/ 2657742 w 11269336"/>
              <a:gd name="connsiteY199" fmla="*/ 2070179 h 2323145"/>
              <a:gd name="connsiteX200" fmla="*/ 2559549 w 11269336"/>
              <a:gd name="connsiteY200" fmla="*/ 2057873 h 2323145"/>
              <a:gd name="connsiteX201" fmla="*/ 2512054 w 11269336"/>
              <a:gd name="connsiteY201" fmla="*/ 2031671 h 2323145"/>
              <a:gd name="connsiteX202" fmla="*/ 2506437 w 11269336"/>
              <a:gd name="connsiteY202" fmla="*/ 2030918 h 2323145"/>
              <a:gd name="connsiteX203" fmla="*/ 2491752 w 11269336"/>
              <a:gd name="connsiteY203" fmla="*/ 2033906 h 2323145"/>
              <a:gd name="connsiteX204" fmla="*/ 2486338 w 11269336"/>
              <a:gd name="connsiteY204" fmla="*/ 2035862 h 2323145"/>
              <a:gd name="connsiteX205" fmla="*/ 2478186 w 11269336"/>
              <a:gd name="connsiteY205" fmla="*/ 2036953 h 2323145"/>
              <a:gd name="connsiteX206" fmla="*/ 2477950 w 11269336"/>
              <a:gd name="connsiteY206" fmla="*/ 2036715 h 2323145"/>
              <a:gd name="connsiteX207" fmla="*/ 2470381 w 11269336"/>
              <a:gd name="connsiteY207" fmla="*/ 2038256 h 2323145"/>
              <a:gd name="connsiteX208" fmla="*/ 2433781 w 11269336"/>
              <a:gd name="connsiteY208" fmla="*/ 2049140 h 2323145"/>
              <a:gd name="connsiteX209" fmla="*/ 2381172 w 11269336"/>
              <a:gd name="connsiteY209" fmla="*/ 2030645 h 2323145"/>
              <a:gd name="connsiteX210" fmla="*/ 2360198 w 11269336"/>
              <a:gd name="connsiteY210" fmla="*/ 2029059 h 2323145"/>
              <a:gd name="connsiteX211" fmla="*/ 2348815 w 11269336"/>
              <a:gd name="connsiteY211" fmla="*/ 2026798 h 2323145"/>
              <a:gd name="connsiteX212" fmla="*/ 2347988 w 11269336"/>
              <a:gd name="connsiteY212" fmla="*/ 2025745 h 2323145"/>
              <a:gd name="connsiteX213" fmla="*/ 2312920 w 11269336"/>
              <a:gd name="connsiteY213" fmla="*/ 2036311 h 2323145"/>
              <a:gd name="connsiteX214" fmla="*/ 2307986 w 11269336"/>
              <a:gd name="connsiteY214" fmla="*/ 2035583 h 2323145"/>
              <a:gd name="connsiteX215" fmla="*/ 2285481 w 11269336"/>
              <a:gd name="connsiteY215" fmla="*/ 2045197 h 2323145"/>
              <a:gd name="connsiteX216" fmla="*/ 2273666 w 11269336"/>
              <a:gd name="connsiteY216" fmla="*/ 2048710 h 2323145"/>
              <a:gd name="connsiteX217" fmla="*/ 2270719 w 11269336"/>
              <a:gd name="connsiteY217" fmla="*/ 2052702 h 2323145"/>
              <a:gd name="connsiteX218" fmla="*/ 2253080 w 11269336"/>
              <a:gd name="connsiteY218" fmla="*/ 2056363 h 2323145"/>
              <a:gd name="connsiteX219" fmla="*/ 2250906 w 11269336"/>
              <a:gd name="connsiteY219" fmla="*/ 2055654 h 2323145"/>
              <a:gd name="connsiteX220" fmla="*/ 2236905 w 11269336"/>
              <a:gd name="connsiteY220" fmla="*/ 2062882 h 2323145"/>
              <a:gd name="connsiteX221" fmla="*/ 2225830 w 11269336"/>
              <a:gd name="connsiteY221" fmla="*/ 2074027 h 2323145"/>
              <a:gd name="connsiteX222" fmla="*/ 2073776 w 11269336"/>
              <a:gd name="connsiteY222" fmla="*/ 2089244 h 2323145"/>
              <a:gd name="connsiteX223" fmla="*/ 1948256 w 11269336"/>
              <a:gd name="connsiteY223" fmla="*/ 2146616 h 2323145"/>
              <a:gd name="connsiteX224" fmla="*/ 1865582 w 11269336"/>
              <a:gd name="connsiteY224" fmla="*/ 2153738 h 2323145"/>
              <a:gd name="connsiteX225" fmla="*/ 1835210 w 11269336"/>
              <a:gd name="connsiteY225" fmla="*/ 2134244 h 2323145"/>
              <a:gd name="connsiteX226" fmla="*/ 1632661 w 11269336"/>
              <a:gd name="connsiteY226" fmla="*/ 2173882 h 2323145"/>
              <a:gd name="connsiteX227" fmla="*/ 1579590 w 11269336"/>
              <a:gd name="connsiteY227" fmla="*/ 2173680 h 2323145"/>
              <a:gd name="connsiteX228" fmla="*/ 1535601 w 11269336"/>
              <a:gd name="connsiteY228" fmla="*/ 2194590 h 2323145"/>
              <a:gd name="connsiteX229" fmla="*/ 1515594 w 11269336"/>
              <a:gd name="connsiteY229" fmla="*/ 2189622 h 2323145"/>
              <a:gd name="connsiteX230" fmla="*/ 1512113 w 11269336"/>
              <a:gd name="connsiteY230" fmla="*/ 2188534 h 2323145"/>
              <a:gd name="connsiteX231" fmla="*/ 1498838 w 11269336"/>
              <a:gd name="connsiteY231" fmla="*/ 2189213 h 2323145"/>
              <a:gd name="connsiteX232" fmla="*/ 1494279 w 11269336"/>
              <a:gd name="connsiteY232" fmla="*/ 2183112 h 2323145"/>
              <a:gd name="connsiteX233" fmla="*/ 1473714 w 11269336"/>
              <a:gd name="connsiteY233" fmla="*/ 2179625 h 2323145"/>
              <a:gd name="connsiteX234" fmla="*/ 1449503 w 11269336"/>
              <a:gd name="connsiteY234" fmla="*/ 2182633 h 2323145"/>
              <a:gd name="connsiteX235" fmla="*/ 1266687 w 11269336"/>
              <a:gd name="connsiteY235" fmla="*/ 2212688 h 2323145"/>
              <a:gd name="connsiteX236" fmla="*/ 1239614 w 11269336"/>
              <a:gd name="connsiteY236" fmla="*/ 2209727 h 2323145"/>
              <a:gd name="connsiteX237" fmla="*/ 1202436 w 11269336"/>
              <a:gd name="connsiteY237" fmla="*/ 2209817 h 2323145"/>
              <a:gd name="connsiteX238" fmla="*/ 1136097 w 11269336"/>
              <a:gd name="connsiteY238" fmla="*/ 2205112 h 2323145"/>
              <a:gd name="connsiteX239" fmla="*/ 988232 w 11269336"/>
              <a:gd name="connsiteY239" fmla="*/ 2235635 h 2323145"/>
              <a:gd name="connsiteX240" fmla="*/ 981959 w 11269336"/>
              <a:gd name="connsiteY240" fmla="*/ 2231607 h 2323145"/>
              <a:gd name="connsiteX241" fmla="*/ 938600 w 11269336"/>
              <a:gd name="connsiteY241" fmla="*/ 2238113 h 2323145"/>
              <a:gd name="connsiteX242" fmla="*/ 791788 w 11269336"/>
              <a:gd name="connsiteY242" fmla="*/ 2293224 h 2323145"/>
              <a:gd name="connsiteX243" fmla="*/ 706914 w 11269336"/>
              <a:gd name="connsiteY243" fmla="*/ 2305046 h 2323145"/>
              <a:gd name="connsiteX244" fmla="*/ 675971 w 11269336"/>
              <a:gd name="connsiteY244" fmla="*/ 2304030 h 2323145"/>
              <a:gd name="connsiteX245" fmla="*/ 624180 w 11269336"/>
              <a:gd name="connsiteY245" fmla="*/ 2302650 h 2323145"/>
              <a:gd name="connsiteX246" fmla="*/ 583453 w 11269336"/>
              <a:gd name="connsiteY246" fmla="*/ 2288788 h 2323145"/>
              <a:gd name="connsiteX247" fmla="*/ 540946 w 11269336"/>
              <a:gd name="connsiteY247" fmla="*/ 2292721 h 2323145"/>
              <a:gd name="connsiteX248" fmla="*/ 533680 w 11269336"/>
              <a:gd name="connsiteY248" fmla="*/ 2310233 h 2323145"/>
              <a:gd name="connsiteX249" fmla="*/ 487366 w 11269336"/>
              <a:gd name="connsiteY249" fmla="*/ 2309053 h 2323145"/>
              <a:gd name="connsiteX250" fmla="*/ 416820 w 11269336"/>
              <a:gd name="connsiteY250" fmla="*/ 2305443 h 2323145"/>
              <a:gd name="connsiteX251" fmla="*/ 376805 w 11269336"/>
              <a:gd name="connsiteY251" fmla="*/ 2307647 h 2323145"/>
              <a:gd name="connsiteX252" fmla="*/ 266777 w 11269336"/>
              <a:gd name="connsiteY252" fmla="*/ 2309012 h 2323145"/>
              <a:gd name="connsiteX253" fmla="*/ 156013 w 11269336"/>
              <a:gd name="connsiteY253" fmla="*/ 2306832 h 2323145"/>
              <a:gd name="connsiteX254" fmla="*/ 87258 w 11269336"/>
              <a:gd name="connsiteY254" fmla="*/ 2285511 h 2323145"/>
              <a:gd name="connsiteX255" fmla="*/ 23798 w 11269336"/>
              <a:gd name="connsiteY255" fmla="*/ 2281822 h 2323145"/>
              <a:gd name="connsiteX256" fmla="*/ 0 w 11269336"/>
              <a:gd name="connsiteY256" fmla="*/ 2285369 h 2323145"/>
              <a:gd name="connsiteX257" fmla="*/ 0 w 11269336"/>
              <a:gd name="connsiteY257"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33312 w 11269336"/>
              <a:gd name="connsiteY145" fmla="*/ 2199004 h 2323145"/>
              <a:gd name="connsiteX146" fmla="*/ 4405765 w 11269336"/>
              <a:gd name="connsiteY146" fmla="*/ 2199902 h 2323145"/>
              <a:gd name="connsiteX147" fmla="*/ 4401354 w 11269336"/>
              <a:gd name="connsiteY147" fmla="*/ 2194745 h 2323145"/>
              <a:gd name="connsiteX148" fmla="*/ 4366646 w 11269336"/>
              <a:gd name="connsiteY148" fmla="*/ 2198564 h 2323145"/>
              <a:gd name="connsiteX149" fmla="*/ 4354009 w 11269336"/>
              <a:gd name="connsiteY149" fmla="*/ 2204984 h 2323145"/>
              <a:gd name="connsiteX150" fmla="*/ 4348284 w 11269336"/>
              <a:gd name="connsiteY150" fmla="*/ 2205270 h 2323145"/>
              <a:gd name="connsiteX151" fmla="*/ 4333906 w 11269336"/>
              <a:gd name="connsiteY151" fmla="*/ 2205251 h 2323145"/>
              <a:gd name="connsiteX152" fmla="*/ 4308819 w 11269336"/>
              <a:gd name="connsiteY152" fmla="*/ 2203822 h 2323145"/>
              <a:gd name="connsiteX153" fmla="*/ 4301210 w 11269336"/>
              <a:gd name="connsiteY153" fmla="*/ 2204456 h 2323145"/>
              <a:gd name="connsiteX154" fmla="*/ 4283095 w 11269336"/>
              <a:gd name="connsiteY154" fmla="*/ 2198177 h 2323145"/>
              <a:gd name="connsiteX155" fmla="*/ 4250119 w 11269336"/>
              <a:gd name="connsiteY155" fmla="*/ 2196342 h 2323145"/>
              <a:gd name="connsiteX156" fmla="*/ 4189203 w 11269336"/>
              <a:gd name="connsiteY156" fmla="*/ 2178994 h 2323145"/>
              <a:gd name="connsiteX157" fmla="*/ 4154035 w 11269336"/>
              <a:gd name="connsiteY157" fmla="*/ 2171950 h 2323145"/>
              <a:gd name="connsiteX158" fmla="*/ 4129569 w 11269336"/>
              <a:gd name="connsiteY158" fmla="*/ 2163850 h 2323145"/>
              <a:gd name="connsiteX159" fmla="*/ 4061250 w 11269336"/>
              <a:gd name="connsiteY159" fmla="*/ 2159236 h 2323145"/>
              <a:gd name="connsiteX160" fmla="*/ 3945480 w 11269336"/>
              <a:gd name="connsiteY160" fmla="*/ 2158279 h 2323145"/>
              <a:gd name="connsiteX161" fmla="*/ 3921468 w 11269336"/>
              <a:gd name="connsiteY161" fmla="*/ 2156588 h 2323145"/>
              <a:gd name="connsiteX162" fmla="*/ 3903348 w 11269336"/>
              <a:gd name="connsiteY162" fmla="*/ 2149220 h 2323145"/>
              <a:gd name="connsiteX163" fmla="*/ 3901342 w 11269336"/>
              <a:gd name="connsiteY163" fmla="*/ 2142355 h 2323145"/>
              <a:gd name="connsiteX164" fmla="*/ 3888539 w 11269336"/>
              <a:gd name="connsiteY164" fmla="*/ 2140476 h 2323145"/>
              <a:gd name="connsiteX165" fmla="*/ 3885662 w 11269336"/>
              <a:gd name="connsiteY165" fmla="*/ 2138740 h 2323145"/>
              <a:gd name="connsiteX166" fmla="*/ 3868627 w 11269336"/>
              <a:gd name="connsiteY166" fmla="*/ 2130023 h 2323145"/>
              <a:gd name="connsiteX167" fmla="*/ 3819177 w 11269336"/>
              <a:gd name="connsiteY167" fmla="*/ 2142111 h 2323145"/>
              <a:gd name="connsiteX168" fmla="*/ 3769100 w 11269336"/>
              <a:gd name="connsiteY168" fmla="*/ 2131731 h 2323145"/>
              <a:gd name="connsiteX169" fmla="*/ 3562752 w 11269336"/>
              <a:gd name="connsiteY169" fmla="*/ 2131785 h 2323145"/>
              <a:gd name="connsiteX170" fmla="*/ 3541402 w 11269336"/>
              <a:gd name="connsiteY170" fmla="*/ 2106821 h 2323145"/>
              <a:gd name="connsiteX171" fmla="*/ 3365341 w 11269336"/>
              <a:gd name="connsiteY171" fmla="*/ 2077638 h 2323145"/>
              <a:gd name="connsiteX172" fmla="*/ 3170922 w 11269336"/>
              <a:gd name="connsiteY172" fmla="*/ 2115957 h 2323145"/>
              <a:gd name="connsiteX173" fmla="*/ 3156256 w 11269336"/>
              <a:gd name="connsiteY173" fmla="*/ 2124773 h 2323145"/>
              <a:gd name="connsiteX174" fmla="*/ 3140298 w 11269336"/>
              <a:gd name="connsiteY174" fmla="*/ 2129182 h 2323145"/>
              <a:gd name="connsiteX175" fmla="*/ 3138514 w 11269336"/>
              <a:gd name="connsiteY175" fmla="*/ 2128069 h 2323145"/>
              <a:gd name="connsiteX176" fmla="*/ 3120467 w 11269336"/>
              <a:gd name="connsiteY176" fmla="*/ 2128281 h 2323145"/>
              <a:gd name="connsiteX177" fmla="*/ 3116175 w 11269336"/>
              <a:gd name="connsiteY177" fmla="*/ 2131633 h 2323145"/>
              <a:gd name="connsiteX178" fmla="*/ 3103685 w 11269336"/>
              <a:gd name="connsiteY178" fmla="*/ 2132814 h 2323145"/>
              <a:gd name="connsiteX179" fmla="*/ 3078794 w 11269336"/>
              <a:gd name="connsiteY179" fmla="*/ 2137935 h 2323145"/>
              <a:gd name="connsiteX180" fmla="*/ 3074407 w 11269336"/>
              <a:gd name="connsiteY180" fmla="*/ 2136274 h 2323145"/>
              <a:gd name="connsiteX181" fmla="*/ 3037285 w 11269336"/>
              <a:gd name="connsiteY181" fmla="*/ 2139919 h 2323145"/>
              <a:gd name="connsiteX182" fmla="*/ 3036901 w 11269336"/>
              <a:gd name="connsiteY182" fmla="*/ 2138726 h 2323145"/>
              <a:gd name="connsiteX183" fmla="*/ 3026996 w 11269336"/>
              <a:gd name="connsiteY183" fmla="*/ 2134322 h 2323145"/>
              <a:gd name="connsiteX184" fmla="*/ 3007772 w 11269336"/>
              <a:gd name="connsiteY184" fmla="*/ 2128742 h 2323145"/>
              <a:gd name="connsiteX185" fmla="*/ 2965030 w 11269336"/>
              <a:gd name="connsiteY185" fmla="*/ 2100494 h 2323145"/>
              <a:gd name="connsiteX186" fmla="*/ 2926342 w 11269336"/>
              <a:gd name="connsiteY186" fmla="*/ 2104155 h 2323145"/>
              <a:gd name="connsiteX187" fmla="*/ 2918608 w 11269336"/>
              <a:gd name="connsiteY187" fmla="*/ 2104215 h 2323145"/>
              <a:gd name="connsiteX188" fmla="*/ 2918475 w 11269336"/>
              <a:gd name="connsiteY188" fmla="*/ 2103937 h 2323145"/>
              <a:gd name="connsiteX189" fmla="*/ 2910360 w 11269336"/>
              <a:gd name="connsiteY189" fmla="*/ 2103444 h 2323145"/>
              <a:gd name="connsiteX190" fmla="*/ 2904507 w 11269336"/>
              <a:gd name="connsiteY190" fmla="*/ 2104326 h 2323145"/>
              <a:gd name="connsiteX191" fmla="*/ 2889503 w 11269336"/>
              <a:gd name="connsiteY191" fmla="*/ 2104443 h 2323145"/>
              <a:gd name="connsiteX192" fmla="*/ 2884480 w 11269336"/>
              <a:gd name="connsiteY192" fmla="*/ 2102626 h 2323145"/>
              <a:gd name="connsiteX193" fmla="*/ 2882689 w 11269336"/>
              <a:gd name="connsiteY193" fmla="*/ 2099228 h 2323145"/>
              <a:gd name="connsiteX194" fmla="*/ 2881291 w 11269336"/>
              <a:gd name="connsiteY194" fmla="*/ 2099618 h 2323145"/>
              <a:gd name="connsiteX195" fmla="*/ 2853979 w 11269336"/>
              <a:gd name="connsiteY195" fmla="*/ 2090388 h 2323145"/>
              <a:gd name="connsiteX196" fmla="*/ 2791790 w 11269336"/>
              <a:gd name="connsiteY196" fmla="*/ 2080332 h 2323145"/>
              <a:gd name="connsiteX197" fmla="*/ 2755844 w 11269336"/>
              <a:gd name="connsiteY197" fmla="*/ 2078874 h 2323145"/>
              <a:gd name="connsiteX198" fmla="*/ 2657742 w 11269336"/>
              <a:gd name="connsiteY198" fmla="*/ 2070179 h 2323145"/>
              <a:gd name="connsiteX199" fmla="*/ 2559549 w 11269336"/>
              <a:gd name="connsiteY199" fmla="*/ 2057873 h 2323145"/>
              <a:gd name="connsiteX200" fmla="*/ 2512054 w 11269336"/>
              <a:gd name="connsiteY200" fmla="*/ 2031671 h 2323145"/>
              <a:gd name="connsiteX201" fmla="*/ 2506437 w 11269336"/>
              <a:gd name="connsiteY201" fmla="*/ 2030918 h 2323145"/>
              <a:gd name="connsiteX202" fmla="*/ 2491752 w 11269336"/>
              <a:gd name="connsiteY202" fmla="*/ 2033906 h 2323145"/>
              <a:gd name="connsiteX203" fmla="*/ 2486338 w 11269336"/>
              <a:gd name="connsiteY203" fmla="*/ 2035862 h 2323145"/>
              <a:gd name="connsiteX204" fmla="*/ 2478186 w 11269336"/>
              <a:gd name="connsiteY204" fmla="*/ 2036953 h 2323145"/>
              <a:gd name="connsiteX205" fmla="*/ 2477950 w 11269336"/>
              <a:gd name="connsiteY205" fmla="*/ 2036715 h 2323145"/>
              <a:gd name="connsiteX206" fmla="*/ 2470381 w 11269336"/>
              <a:gd name="connsiteY206" fmla="*/ 2038256 h 2323145"/>
              <a:gd name="connsiteX207" fmla="*/ 2433781 w 11269336"/>
              <a:gd name="connsiteY207" fmla="*/ 2049140 h 2323145"/>
              <a:gd name="connsiteX208" fmla="*/ 2381172 w 11269336"/>
              <a:gd name="connsiteY208" fmla="*/ 2030645 h 2323145"/>
              <a:gd name="connsiteX209" fmla="*/ 2360198 w 11269336"/>
              <a:gd name="connsiteY209" fmla="*/ 2029059 h 2323145"/>
              <a:gd name="connsiteX210" fmla="*/ 2348815 w 11269336"/>
              <a:gd name="connsiteY210" fmla="*/ 2026798 h 2323145"/>
              <a:gd name="connsiteX211" fmla="*/ 2347988 w 11269336"/>
              <a:gd name="connsiteY211" fmla="*/ 2025745 h 2323145"/>
              <a:gd name="connsiteX212" fmla="*/ 2312920 w 11269336"/>
              <a:gd name="connsiteY212" fmla="*/ 2036311 h 2323145"/>
              <a:gd name="connsiteX213" fmla="*/ 2307986 w 11269336"/>
              <a:gd name="connsiteY213" fmla="*/ 2035583 h 2323145"/>
              <a:gd name="connsiteX214" fmla="*/ 2285481 w 11269336"/>
              <a:gd name="connsiteY214" fmla="*/ 2045197 h 2323145"/>
              <a:gd name="connsiteX215" fmla="*/ 2273666 w 11269336"/>
              <a:gd name="connsiteY215" fmla="*/ 2048710 h 2323145"/>
              <a:gd name="connsiteX216" fmla="*/ 2270719 w 11269336"/>
              <a:gd name="connsiteY216" fmla="*/ 2052702 h 2323145"/>
              <a:gd name="connsiteX217" fmla="*/ 2253080 w 11269336"/>
              <a:gd name="connsiteY217" fmla="*/ 2056363 h 2323145"/>
              <a:gd name="connsiteX218" fmla="*/ 2250906 w 11269336"/>
              <a:gd name="connsiteY218" fmla="*/ 2055654 h 2323145"/>
              <a:gd name="connsiteX219" fmla="*/ 2236905 w 11269336"/>
              <a:gd name="connsiteY219" fmla="*/ 2062882 h 2323145"/>
              <a:gd name="connsiteX220" fmla="*/ 2225830 w 11269336"/>
              <a:gd name="connsiteY220" fmla="*/ 2074027 h 2323145"/>
              <a:gd name="connsiteX221" fmla="*/ 2073776 w 11269336"/>
              <a:gd name="connsiteY221" fmla="*/ 2089244 h 2323145"/>
              <a:gd name="connsiteX222" fmla="*/ 1948256 w 11269336"/>
              <a:gd name="connsiteY222" fmla="*/ 2146616 h 2323145"/>
              <a:gd name="connsiteX223" fmla="*/ 1865582 w 11269336"/>
              <a:gd name="connsiteY223" fmla="*/ 2153738 h 2323145"/>
              <a:gd name="connsiteX224" fmla="*/ 1835210 w 11269336"/>
              <a:gd name="connsiteY224" fmla="*/ 2134244 h 2323145"/>
              <a:gd name="connsiteX225" fmla="*/ 1632661 w 11269336"/>
              <a:gd name="connsiteY225" fmla="*/ 2173882 h 2323145"/>
              <a:gd name="connsiteX226" fmla="*/ 1579590 w 11269336"/>
              <a:gd name="connsiteY226" fmla="*/ 2173680 h 2323145"/>
              <a:gd name="connsiteX227" fmla="*/ 1535601 w 11269336"/>
              <a:gd name="connsiteY227" fmla="*/ 2194590 h 2323145"/>
              <a:gd name="connsiteX228" fmla="*/ 1515594 w 11269336"/>
              <a:gd name="connsiteY228" fmla="*/ 2189622 h 2323145"/>
              <a:gd name="connsiteX229" fmla="*/ 1512113 w 11269336"/>
              <a:gd name="connsiteY229" fmla="*/ 2188534 h 2323145"/>
              <a:gd name="connsiteX230" fmla="*/ 1498838 w 11269336"/>
              <a:gd name="connsiteY230" fmla="*/ 2189213 h 2323145"/>
              <a:gd name="connsiteX231" fmla="*/ 1494279 w 11269336"/>
              <a:gd name="connsiteY231" fmla="*/ 2183112 h 2323145"/>
              <a:gd name="connsiteX232" fmla="*/ 1473714 w 11269336"/>
              <a:gd name="connsiteY232" fmla="*/ 2179625 h 2323145"/>
              <a:gd name="connsiteX233" fmla="*/ 1449503 w 11269336"/>
              <a:gd name="connsiteY233" fmla="*/ 2182633 h 2323145"/>
              <a:gd name="connsiteX234" fmla="*/ 1266687 w 11269336"/>
              <a:gd name="connsiteY234" fmla="*/ 2212688 h 2323145"/>
              <a:gd name="connsiteX235" fmla="*/ 1239614 w 11269336"/>
              <a:gd name="connsiteY235" fmla="*/ 2209727 h 2323145"/>
              <a:gd name="connsiteX236" fmla="*/ 1202436 w 11269336"/>
              <a:gd name="connsiteY236" fmla="*/ 2209817 h 2323145"/>
              <a:gd name="connsiteX237" fmla="*/ 1136097 w 11269336"/>
              <a:gd name="connsiteY237" fmla="*/ 2205112 h 2323145"/>
              <a:gd name="connsiteX238" fmla="*/ 988232 w 11269336"/>
              <a:gd name="connsiteY238" fmla="*/ 2235635 h 2323145"/>
              <a:gd name="connsiteX239" fmla="*/ 981959 w 11269336"/>
              <a:gd name="connsiteY239" fmla="*/ 2231607 h 2323145"/>
              <a:gd name="connsiteX240" fmla="*/ 938600 w 11269336"/>
              <a:gd name="connsiteY240" fmla="*/ 2238113 h 2323145"/>
              <a:gd name="connsiteX241" fmla="*/ 791788 w 11269336"/>
              <a:gd name="connsiteY241" fmla="*/ 2293224 h 2323145"/>
              <a:gd name="connsiteX242" fmla="*/ 706914 w 11269336"/>
              <a:gd name="connsiteY242" fmla="*/ 2305046 h 2323145"/>
              <a:gd name="connsiteX243" fmla="*/ 675971 w 11269336"/>
              <a:gd name="connsiteY243" fmla="*/ 2304030 h 2323145"/>
              <a:gd name="connsiteX244" fmla="*/ 624180 w 11269336"/>
              <a:gd name="connsiteY244" fmla="*/ 2302650 h 2323145"/>
              <a:gd name="connsiteX245" fmla="*/ 583453 w 11269336"/>
              <a:gd name="connsiteY245" fmla="*/ 2288788 h 2323145"/>
              <a:gd name="connsiteX246" fmla="*/ 540946 w 11269336"/>
              <a:gd name="connsiteY246" fmla="*/ 2292721 h 2323145"/>
              <a:gd name="connsiteX247" fmla="*/ 533680 w 11269336"/>
              <a:gd name="connsiteY247" fmla="*/ 2310233 h 2323145"/>
              <a:gd name="connsiteX248" fmla="*/ 487366 w 11269336"/>
              <a:gd name="connsiteY248" fmla="*/ 2309053 h 2323145"/>
              <a:gd name="connsiteX249" fmla="*/ 416820 w 11269336"/>
              <a:gd name="connsiteY249" fmla="*/ 2305443 h 2323145"/>
              <a:gd name="connsiteX250" fmla="*/ 376805 w 11269336"/>
              <a:gd name="connsiteY250" fmla="*/ 2307647 h 2323145"/>
              <a:gd name="connsiteX251" fmla="*/ 266777 w 11269336"/>
              <a:gd name="connsiteY251" fmla="*/ 2309012 h 2323145"/>
              <a:gd name="connsiteX252" fmla="*/ 156013 w 11269336"/>
              <a:gd name="connsiteY252" fmla="*/ 2306832 h 2323145"/>
              <a:gd name="connsiteX253" fmla="*/ 87258 w 11269336"/>
              <a:gd name="connsiteY253" fmla="*/ 2285511 h 2323145"/>
              <a:gd name="connsiteX254" fmla="*/ 23798 w 11269336"/>
              <a:gd name="connsiteY254" fmla="*/ 2281822 h 2323145"/>
              <a:gd name="connsiteX255" fmla="*/ 0 w 11269336"/>
              <a:gd name="connsiteY255" fmla="*/ 2285369 h 2323145"/>
              <a:gd name="connsiteX256" fmla="*/ 0 w 11269336"/>
              <a:gd name="connsiteY256"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59937 w 11269336"/>
              <a:gd name="connsiteY144" fmla="*/ 2195182 h 2323145"/>
              <a:gd name="connsiteX145" fmla="*/ 4405765 w 11269336"/>
              <a:gd name="connsiteY145" fmla="*/ 2199902 h 2323145"/>
              <a:gd name="connsiteX146" fmla="*/ 4401354 w 11269336"/>
              <a:gd name="connsiteY146" fmla="*/ 2194745 h 2323145"/>
              <a:gd name="connsiteX147" fmla="*/ 4366646 w 11269336"/>
              <a:gd name="connsiteY147" fmla="*/ 2198564 h 2323145"/>
              <a:gd name="connsiteX148" fmla="*/ 4354009 w 11269336"/>
              <a:gd name="connsiteY148" fmla="*/ 2204984 h 2323145"/>
              <a:gd name="connsiteX149" fmla="*/ 4348284 w 11269336"/>
              <a:gd name="connsiteY149" fmla="*/ 2205270 h 2323145"/>
              <a:gd name="connsiteX150" fmla="*/ 4333906 w 11269336"/>
              <a:gd name="connsiteY150" fmla="*/ 2205251 h 2323145"/>
              <a:gd name="connsiteX151" fmla="*/ 4308819 w 11269336"/>
              <a:gd name="connsiteY151" fmla="*/ 2203822 h 2323145"/>
              <a:gd name="connsiteX152" fmla="*/ 4301210 w 11269336"/>
              <a:gd name="connsiteY152" fmla="*/ 2204456 h 2323145"/>
              <a:gd name="connsiteX153" fmla="*/ 4283095 w 11269336"/>
              <a:gd name="connsiteY153" fmla="*/ 2198177 h 2323145"/>
              <a:gd name="connsiteX154" fmla="*/ 4250119 w 11269336"/>
              <a:gd name="connsiteY154" fmla="*/ 2196342 h 2323145"/>
              <a:gd name="connsiteX155" fmla="*/ 4189203 w 11269336"/>
              <a:gd name="connsiteY155" fmla="*/ 2178994 h 2323145"/>
              <a:gd name="connsiteX156" fmla="*/ 4154035 w 11269336"/>
              <a:gd name="connsiteY156" fmla="*/ 2171950 h 2323145"/>
              <a:gd name="connsiteX157" fmla="*/ 4129569 w 11269336"/>
              <a:gd name="connsiteY157" fmla="*/ 2163850 h 2323145"/>
              <a:gd name="connsiteX158" fmla="*/ 4061250 w 11269336"/>
              <a:gd name="connsiteY158" fmla="*/ 2159236 h 2323145"/>
              <a:gd name="connsiteX159" fmla="*/ 3945480 w 11269336"/>
              <a:gd name="connsiteY159" fmla="*/ 2158279 h 2323145"/>
              <a:gd name="connsiteX160" fmla="*/ 3921468 w 11269336"/>
              <a:gd name="connsiteY160" fmla="*/ 2156588 h 2323145"/>
              <a:gd name="connsiteX161" fmla="*/ 3903348 w 11269336"/>
              <a:gd name="connsiteY161" fmla="*/ 2149220 h 2323145"/>
              <a:gd name="connsiteX162" fmla="*/ 3901342 w 11269336"/>
              <a:gd name="connsiteY162" fmla="*/ 2142355 h 2323145"/>
              <a:gd name="connsiteX163" fmla="*/ 3888539 w 11269336"/>
              <a:gd name="connsiteY163" fmla="*/ 2140476 h 2323145"/>
              <a:gd name="connsiteX164" fmla="*/ 3885662 w 11269336"/>
              <a:gd name="connsiteY164" fmla="*/ 2138740 h 2323145"/>
              <a:gd name="connsiteX165" fmla="*/ 3868627 w 11269336"/>
              <a:gd name="connsiteY165" fmla="*/ 2130023 h 2323145"/>
              <a:gd name="connsiteX166" fmla="*/ 3819177 w 11269336"/>
              <a:gd name="connsiteY166" fmla="*/ 2142111 h 2323145"/>
              <a:gd name="connsiteX167" fmla="*/ 3769100 w 11269336"/>
              <a:gd name="connsiteY167" fmla="*/ 2131731 h 2323145"/>
              <a:gd name="connsiteX168" fmla="*/ 3562752 w 11269336"/>
              <a:gd name="connsiteY168" fmla="*/ 2131785 h 2323145"/>
              <a:gd name="connsiteX169" fmla="*/ 3541402 w 11269336"/>
              <a:gd name="connsiteY169" fmla="*/ 2106821 h 2323145"/>
              <a:gd name="connsiteX170" fmla="*/ 3365341 w 11269336"/>
              <a:gd name="connsiteY170" fmla="*/ 2077638 h 2323145"/>
              <a:gd name="connsiteX171" fmla="*/ 3170922 w 11269336"/>
              <a:gd name="connsiteY171" fmla="*/ 2115957 h 2323145"/>
              <a:gd name="connsiteX172" fmla="*/ 3156256 w 11269336"/>
              <a:gd name="connsiteY172" fmla="*/ 2124773 h 2323145"/>
              <a:gd name="connsiteX173" fmla="*/ 3140298 w 11269336"/>
              <a:gd name="connsiteY173" fmla="*/ 2129182 h 2323145"/>
              <a:gd name="connsiteX174" fmla="*/ 3138514 w 11269336"/>
              <a:gd name="connsiteY174" fmla="*/ 2128069 h 2323145"/>
              <a:gd name="connsiteX175" fmla="*/ 3120467 w 11269336"/>
              <a:gd name="connsiteY175" fmla="*/ 2128281 h 2323145"/>
              <a:gd name="connsiteX176" fmla="*/ 3116175 w 11269336"/>
              <a:gd name="connsiteY176" fmla="*/ 2131633 h 2323145"/>
              <a:gd name="connsiteX177" fmla="*/ 3103685 w 11269336"/>
              <a:gd name="connsiteY177" fmla="*/ 2132814 h 2323145"/>
              <a:gd name="connsiteX178" fmla="*/ 3078794 w 11269336"/>
              <a:gd name="connsiteY178" fmla="*/ 2137935 h 2323145"/>
              <a:gd name="connsiteX179" fmla="*/ 3074407 w 11269336"/>
              <a:gd name="connsiteY179" fmla="*/ 2136274 h 2323145"/>
              <a:gd name="connsiteX180" fmla="*/ 3037285 w 11269336"/>
              <a:gd name="connsiteY180" fmla="*/ 2139919 h 2323145"/>
              <a:gd name="connsiteX181" fmla="*/ 3036901 w 11269336"/>
              <a:gd name="connsiteY181" fmla="*/ 2138726 h 2323145"/>
              <a:gd name="connsiteX182" fmla="*/ 3026996 w 11269336"/>
              <a:gd name="connsiteY182" fmla="*/ 2134322 h 2323145"/>
              <a:gd name="connsiteX183" fmla="*/ 3007772 w 11269336"/>
              <a:gd name="connsiteY183" fmla="*/ 2128742 h 2323145"/>
              <a:gd name="connsiteX184" fmla="*/ 2965030 w 11269336"/>
              <a:gd name="connsiteY184" fmla="*/ 2100494 h 2323145"/>
              <a:gd name="connsiteX185" fmla="*/ 2926342 w 11269336"/>
              <a:gd name="connsiteY185" fmla="*/ 2104155 h 2323145"/>
              <a:gd name="connsiteX186" fmla="*/ 2918608 w 11269336"/>
              <a:gd name="connsiteY186" fmla="*/ 2104215 h 2323145"/>
              <a:gd name="connsiteX187" fmla="*/ 2918475 w 11269336"/>
              <a:gd name="connsiteY187" fmla="*/ 2103937 h 2323145"/>
              <a:gd name="connsiteX188" fmla="*/ 2910360 w 11269336"/>
              <a:gd name="connsiteY188" fmla="*/ 2103444 h 2323145"/>
              <a:gd name="connsiteX189" fmla="*/ 2904507 w 11269336"/>
              <a:gd name="connsiteY189" fmla="*/ 2104326 h 2323145"/>
              <a:gd name="connsiteX190" fmla="*/ 2889503 w 11269336"/>
              <a:gd name="connsiteY190" fmla="*/ 2104443 h 2323145"/>
              <a:gd name="connsiteX191" fmla="*/ 2884480 w 11269336"/>
              <a:gd name="connsiteY191" fmla="*/ 2102626 h 2323145"/>
              <a:gd name="connsiteX192" fmla="*/ 2882689 w 11269336"/>
              <a:gd name="connsiteY192" fmla="*/ 2099228 h 2323145"/>
              <a:gd name="connsiteX193" fmla="*/ 2881291 w 11269336"/>
              <a:gd name="connsiteY193" fmla="*/ 2099618 h 2323145"/>
              <a:gd name="connsiteX194" fmla="*/ 2853979 w 11269336"/>
              <a:gd name="connsiteY194" fmla="*/ 2090388 h 2323145"/>
              <a:gd name="connsiteX195" fmla="*/ 2791790 w 11269336"/>
              <a:gd name="connsiteY195" fmla="*/ 2080332 h 2323145"/>
              <a:gd name="connsiteX196" fmla="*/ 2755844 w 11269336"/>
              <a:gd name="connsiteY196" fmla="*/ 2078874 h 2323145"/>
              <a:gd name="connsiteX197" fmla="*/ 2657742 w 11269336"/>
              <a:gd name="connsiteY197" fmla="*/ 2070179 h 2323145"/>
              <a:gd name="connsiteX198" fmla="*/ 2559549 w 11269336"/>
              <a:gd name="connsiteY198" fmla="*/ 2057873 h 2323145"/>
              <a:gd name="connsiteX199" fmla="*/ 2512054 w 11269336"/>
              <a:gd name="connsiteY199" fmla="*/ 2031671 h 2323145"/>
              <a:gd name="connsiteX200" fmla="*/ 2506437 w 11269336"/>
              <a:gd name="connsiteY200" fmla="*/ 2030918 h 2323145"/>
              <a:gd name="connsiteX201" fmla="*/ 2491752 w 11269336"/>
              <a:gd name="connsiteY201" fmla="*/ 2033906 h 2323145"/>
              <a:gd name="connsiteX202" fmla="*/ 2486338 w 11269336"/>
              <a:gd name="connsiteY202" fmla="*/ 2035862 h 2323145"/>
              <a:gd name="connsiteX203" fmla="*/ 2478186 w 11269336"/>
              <a:gd name="connsiteY203" fmla="*/ 2036953 h 2323145"/>
              <a:gd name="connsiteX204" fmla="*/ 2477950 w 11269336"/>
              <a:gd name="connsiteY204" fmla="*/ 2036715 h 2323145"/>
              <a:gd name="connsiteX205" fmla="*/ 2470381 w 11269336"/>
              <a:gd name="connsiteY205" fmla="*/ 2038256 h 2323145"/>
              <a:gd name="connsiteX206" fmla="*/ 2433781 w 11269336"/>
              <a:gd name="connsiteY206" fmla="*/ 2049140 h 2323145"/>
              <a:gd name="connsiteX207" fmla="*/ 2381172 w 11269336"/>
              <a:gd name="connsiteY207" fmla="*/ 2030645 h 2323145"/>
              <a:gd name="connsiteX208" fmla="*/ 2360198 w 11269336"/>
              <a:gd name="connsiteY208" fmla="*/ 2029059 h 2323145"/>
              <a:gd name="connsiteX209" fmla="*/ 2348815 w 11269336"/>
              <a:gd name="connsiteY209" fmla="*/ 2026798 h 2323145"/>
              <a:gd name="connsiteX210" fmla="*/ 2347988 w 11269336"/>
              <a:gd name="connsiteY210" fmla="*/ 2025745 h 2323145"/>
              <a:gd name="connsiteX211" fmla="*/ 2312920 w 11269336"/>
              <a:gd name="connsiteY211" fmla="*/ 2036311 h 2323145"/>
              <a:gd name="connsiteX212" fmla="*/ 2307986 w 11269336"/>
              <a:gd name="connsiteY212" fmla="*/ 2035583 h 2323145"/>
              <a:gd name="connsiteX213" fmla="*/ 2285481 w 11269336"/>
              <a:gd name="connsiteY213" fmla="*/ 2045197 h 2323145"/>
              <a:gd name="connsiteX214" fmla="*/ 2273666 w 11269336"/>
              <a:gd name="connsiteY214" fmla="*/ 2048710 h 2323145"/>
              <a:gd name="connsiteX215" fmla="*/ 2270719 w 11269336"/>
              <a:gd name="connsiteY215" fmla="*/ 2052702 h 2323145"/>
              <a:gd name="connsiteX216" fmla="*/ 2253080 w 11269336"/>
              <a:gd name="connsiteY216" fmla="*/ 2056363 h 2323145"/>
              <a:gd name="connsiteX217" fmla="*/ 2250906 w 11269336"/>
              <a:gd name="connsiteY217" fmla="*/ 2055654 h 2323145"/>
              <a:gd name="connsiteX218" fmla="*/ 2236905 w 11269336"/>
              <a:gd name="connsiteY218" fmla="*/ 2062882 h 2323145"/>
              <a:gd name="connsiteX219" fmla="*/ 2225830 w 11269336"/>
              <a:gd name="connsiteY219" fmla="*/ 2074027 h 2323145"/>
              <a:gd name="connsiteX220" fmla="*/ 2073776 w 11269336"/>
              <a:gd name="connsiteY220" fmla="*/ 2089244 h 2323145"/>
              <a:gd name="connsiteX221" fmla="*/ 1948256 w 11269336"/>
              <a:gd name="connsiteY221" fmla="*/ 2146616 h 2323145"/>
              <a:gd name="connsiteX222" fmla="*/ 1865582 w 11269336"/>
              <a:gd name="connsiteY222" fmla="*/ 2153738 h 2323145"/>
              <a:gd name="connsiteX223" fmla="*/ 1835210 w 11269336"/>
              <a:gd name="connsiteY223" fmla="*/ 2134244 h 2323145"/>
              <a:gd name="connsiteX224" fmla="*/ 1632661 w 11269336"/>
              <a:gd name="connsiteY224" fmla="*/ 2173882 h 2323145"/>
              <a:gd name="connsiteX225" fmla="*/ 1579590 w 11269336"/>
              <a:gd name="connsiteY225" fmla="*/ 2173680 h 2323145"/>
              <a:gd name="connsiteX226" fmla="*/ 1535601 w 11269336"/>
              <a:gd name="connsiteY226" fmla="*/ 2194590 h 2323145"/>
              <a:gd name="connsiteX227" fmla="*/ 1515594 w 11269336"/>
              <a:gd name="connsiteY227" fmla="*/ 2189622 h 2323145"/>
              <a:gd name="connsiteX228" fmla="*/ 1512113 w 11269336"/>
              <a:gd name="connsiteY228" fmla="*/ 2188534 h 2323145"/>
              <a:gd name="connsiteX229" fmla="*/ 1498838 w 11269336"/>
              <a:gd name="connsiteY229" fmla="*/ 2189213 h 2323145"/>
              <a:gd name="connsiteX230" fmla="*/ 1494279 w 11269336"/>
              <a:gd name="connsiteY230" fmla="*/ 2183112 h 2323145"/>
              <a:gd name="connsiteX231" fmla="*/ 1473714 w 11269336"/>
              <a:gd name="connsiteY231" fmla="*/ 2179625 h 2323145"/>
              <a:gd name="connsiteX232" fmla="*/ 1449503 w 11269336"/>
              <a:gd name="connsiteY232" fmla="*/ 2182633 h 2323145"/>
              <a:gd name="connsiteX233" fmla="*/ 1266687 w 11269336"/>
              <a:gd name="connsiteY233" fmla="*/ 2212688 h 2323145"/>
              <a:gd name="connsiteX234" fmla="*/ 1239614 w 11269336"/>
              <a:gd name="connsiteY234" fmla="*/ 2209727 h 2323145"/>
              <a:gd name="connsiteX235" fmla="*/ 1202436 w 11269336"/>
              <a:gd name="connsiteY235" fmla="*/ 2209817 h 2323145"/>
              <a:gd name="connsiteX236" fmla="*/ 1136097 w 11269336"/>
              <a:gd name="connsiteY236" fmla="*/ 2205112 h 2323145"/>
              <a:gd name="connsiteX237" fmla="*/ 988232 w 11269336"/>
              <a:gd name="connsiteY237" fmla="*/ 2235635 h 2323145"/>
              <a:gd name="connsiteX238" fmla="*/ 981959 w 11269336"/>
              <a:gd name="connsiteY238" fmla="*/ 2231607 h 2323145"/>
              <a:gd name="connsiteX239" fmla="*/ 938600 w 11269336"/>
              <a:gd name="connsiteY239" fmla="*/ 2238113 h 2323145"/>
              <a:gd name="connsiteX240" fmla="*/ 791788 w 11269336"/>
              <a:gd name="connsiteY240" fmla="*/ 2293224 h 2323145"/>
              <a:gd name="connsiteX241" fmla="*/ 706914 w 11269336"/>
              <a:gd name="connsiteY241" fmla="*/ 2305046 h 2323145"/>
              <a:gd name="connsiteX242" fmla="*/ 675971 w 11269336"/>
              <a:gd name="connsiteY242" fmla="*/ 2304030 h 2323145"/>
              <a:gd name="connsiteX243" fmla="*/ 624180 w 11269336"/>
              <a:gd name="connsiteY243" fmla="*/ 2302650 h 2323145"/>
              <a:gd name="connsiteX244" fmla="*/ 583453 w 11269336"/>
              <a:gd name="connsiteY244" fmla="*/ 2288788 h 2323145"/>
              <a:gd name="connsiteX245" fmla="*/ 540946 w 11269336"/>
              <a:gd name="connsiteY245" fmla="*/ 2292721 h 2323145"/>
              <a:gd name="connsiteX246" fmla="*/ 533680 w 11269336"/>
              <a:gd name="connsiteY246" fmla="*/ 2310233 h 2323145"/>
              <a:gd name="connsiteX247" fmla="*/ 487366 w 11269336"/>
              <a:gd name="connsiteY247" fmla="*/ 2309053 h 2323145"/>
              <a:gd name="connsiteX248" fmla="*/ 416820 w 11269336"/>
              <a:gd name="connsiteY248" fmla="*/ 2305443 h 2323145"/>
              <a:gd name="connsiteX249" fmla="*/ 376805 w 11269336"/>
              <a:gd name="connsiteY249" fmla="*/ 2307647 h 2323145"/>
              <a:gd name="connsiteX250" fmla="*/ 266777 w 11269336"/>
              <a:gd name="connsiteY250" fmla="*/ 2309012 h 2323145"/>
              <a:gd name="connsiteX251" fmla="*/ 156013 w 11269336"/>
              <a:gd name="connsiteY251" fmla="*/ 2306832 h 2323145"/>
              <a:gd name="connsiteX252" fmla="*/ 87258 w 11269336"/>
              <a:gd name="connsiteY252" fmla="*/ 2285511 h 2323145"/>
              <a:gd name="connsiteX253" fmla="*/ 23798 w 11269336"/>
              <a:gd name="connsiteY253" fmla="*/ 2281822 h 2323145"/>
              <a:gd name="connsiteX254" fmla="*/ 0 w 11269336"/>
              <a:gd name="connsiteY254" fmla="*/ 2285369 h 2323145"/>
              <a:gd name="connsiteX255" fmla="*/ 0 w 11269336"/>
              <a:gd name="connsiteY255"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92832 w 11269336"/>
              <a:gd name="connsiteY142" fmla="*/ 2188033 h 2323145"/>
              <a:gd name="connsiteX143" fmla="*/ 4467257 w 11269336"/>
              <a:gd name="connsiteY143" fmla="*/ 2196121 h 2323145"/>
              <a:gd name="connsiteX144" fmla="*/ 4405765 w 11269336"/>
              <a:gd name="connsiteY144" fmla="*/ 2199902 h 2323145"/>
              <a:gd name="connsiteX145" fmla="*/ 4401354 w 11269336"/>
              <a:gd name="connsiteY145" fmla="*/ 2194745 h 2323145"/>
              <a:gd name="connsiteX146" fmla="*/ 4366646 w 11269336"/>
              <a:gd name="connsiteY146" fmla="*/ 2198564 h 2323145"/>
              <a:gd name="connsiteX147" fmla="*/ 4354009 w 11269336"/>
              <a:gd name="connsiteY147" fmla="*/ 2204984 h 2323145"/>
              <a:gd name="connsiteX148" fmla="*/ 4348284 w 11269336"/>
              <a:gd name="connsiteY148" fmla="*/ 2205270 h 2323145"/>
              <a:gd name="connsiteX149" fmla="*/ 4333906 w 11269336"/>
              <a:gd name="connsiteY149" fmla="*/ 2205251 h 2323145"/>
              <a:gd name="connsiteX150" fmla="*/ 4308819 w 11269336"/>
              <a:gd name="connsiteY150" fmla="*/ 2203822 h 2323145"/>
              <a:gd name="connsiteX151" fmla="*/ 4301210 w 11269336"/>
              <a:gd name="connsiteY151" fmla="*/ 2204456 h 2323145"/>
              <a:gd name="connsiteX152" fmla="*/ 4283095 w 11269336"/>
              <a:gd name="connsiteY152" fmla="*/ 2198177 h 2323145"/>
              <a:gd name="connsiteX153" fmla="*/ 4250119 w 11269336"/>
              <a:gd name="connsiteY153" fmla="*/ 2196342 h 2323145"/>
              <a:gd name="connsiteX154" fmla="*/ 4189203 w 11269336"/>
              <a:gd name="connsiteY154" fmla="*/ 2178994 h 2323145"/>
              <a:gd name="connsiteX155" fmla="*/ 4154035 w 11269336"/>
              <a:gd name="connsiteY155" fmla="*/ 2171950 h 2323145"/>
              <a:gd name="connsiteX156" fmla="*/ 4129569 w 11269336"/>
              <a:gd name="connsiteY156" fmla="*/ 2163850 h 2323145"/>
              <a:gd name="connsiteX157" fmla="*/ 4061250 w 11269336"/>
              <a:gd name="connsiteY157" fmla="*/ 2159236 h 2323145"/>
              <a:gd name="connsiteX158" fmla="*/ 3945480 w 11269336"/>
              <a:gd name="connsiteY158" fmla="*/ 2158279 h 2323145"/>
              <a:gd name="connsiteX159" fmla="*/ 3921468 w 11269336"/>
              <a:gd name="connsiteY159" fmla="*/ 2156588 h 2323145"/>
              <a:gd name="connsiteX160" fmla="*/ 3903348 w 11269336"/>
              <a:gd name="connsiteY160" fmla="*/ 2149220 h 2323145"/>
              <a:gd name="connsiteX161" fmla="*/ 3901342 w 11269336"/>
              <a:gd name="connsiteY161" fmla="*/ 2142355 h 2323145"/>
              <a:gd name="connsiteX162" fmla="*/ 3888539 w 11269336"/>
              <a:gd name="connsiteY162" fmla="*/ 2140476 h 2323145"/>
              <a:gd name="connsiteX163" fmla="*/ 3885662 w 11269336"/>
              <a:gd name="connsiteY163" fmla="*/ 2138740 h 2323145"/>
              <a:gd name="connsiteX164" fmla="*/ 3868627 w 11269336"/>
              <a:gd name="connsiteY164" fmla="*/ 2130023 h 2323145"/>
              <a:gd name="connsiteX165" fmla="*/ 3819177 w 11269336"/>
              <a:gd name="connsiteY165" fmla="*/ 2142111 h 2323145"/>
              <a:gd name="connsiteX166" fmla="*/ 3769100 w 11269336"/>
              <a:gd name="connsiteY166" fmla="*/ 2131731 h 2323145"/>
              <a:gd name="connsiteX167" fmla="*/ 3562752 w 11269336"/>
              <a:gd name="connsiteY167" fmla="*/ 2131785 h 2323145"/>
              <a:gd name="connsiteX168" fmla="*/ 3541402 w 11269336"/>
              <a:gd name="connsiteY168" fmla="*/ 2106821 h 2323145"/>
              <a:gd name="connsiteX169" fmla="*/ 3365341 w 11269336"/>
              <a:gd name="connsiteY169" fmla="*/ 2077638 h 2323145"/>
              <a:gd name="connsiteX170" fmla="*/ 3170922 w 11269336"/>
              <a:gd name="connsiteY170" fmla="*/ 2115957 h 2323145"/>
              <a:gd name="connsiteX171" fmla="*/ 3156256 w 11269336"/>
              <a:gd name="connsiteY171" fmla="*/ 2124773 h 2323145"/>
              <a:gd name="connsiteX172" fmla="*/ 3140298 w 11269336"/>
              <a:gd name="connsiteY172" fmla="*/ 2129182 h 2323145"/>
              <a:gd name="connsiteX173" fmla="*/ 3138514 w 11269336"/>
              <a:gd name="connsiteY173" fmla="*/ 2128069 h 2323145"/>
              <a:gd name="connsiteX174" fmla="*/ 3120467 w 11269336"/>
              <a:gd name="connsiteY174" fmla="*/ 2128281 h 2323145"/>
              <a:gd name="connsiteX175" fmla="*/ 3116175 w 11269336"/>
              <a:gd name="connsiteY175" fmla="*/ 2131633 h 2323145"/>
              <a:gd name="connsiteX176" fmla="*/ 3103685 w 11269336"/>
              <a:gd name="connsiteY176" fmla="*/ 2132814 h 2323145"/>
              <a:gd name="connsiteX177" fmla="*/ 3078794 w 11269336"/>
              <a:gd name="connsiteY177" fmla="*/ 2137935 h 2323145"/>
              <a:gd name="connsiteX178" fmla="*/ 3074407 w 11269336"/>
              <a:gd name="connsiteY178" fmla="*/ 2136274 h 2323145"/>
              <a:gd name="connsiteX179" fmla="*/ 3037285 w 11269336"/>
              <a:gd name="connsiteY179" fmla="*/ 2139919 h 2323145"/>
              <a:gd name="connsiteX180" fmla="*/ 3036901 w 11269336"/>
              <a:gd name="connsiteY180" fmla="*/ 2138726 h 2323145"/>
              <a:gd name="connsiteX181" fmla="*/ 3026996 w 11269336"/>
              <a:gd name="connsiteY181" fmla="*/ 2134322 h 2323145"/>
              <a:gd name="connsiteX182" fmla="*/ 3007772 w 11269336"/>
              <a:gd name="connsiteY182" fmla="*/ 2128742 h 2323145"/>
              <a:gd name="connsiteX183" fmla="*/ 2965030 w 11269336"/>
              <a:gd name="connsiteY183" fmla="*/ 2100494 h 2323145"/>
              <a:gd name="connsiteX184" fmla="*/ 2926342 w 11269336"/>
              <a:gd name="connsiteY184" fmla="*/ 2104155 h 2323145"/>
              <a:gd name="connsiteX185" fmla="*/ 2918608 w 11269336"/>
              <a:gd name="connsiteY185" fmla="*/ 2104215 h 2323145"/>
              <a:gd name="connsiteX186" fmla="*/ 2918475 w 11269336"/>
              <a:gd name="connsiteY186" fmla="*/ 2103937 h 2323145"/>
              <a:gd name="connsiteX187" fmla="*/ 2910360 w 11269336"/>
              <a:gd name="connsiteY187" fmla="*/ 2103444 h 2323145"/>
              <a:gd name="connsiteX188" fmla="*/ 2904507 w 11269336"/>
              <a:gd name="connsiteY188" fmla="*/ 2104326 h 2323145"/>
              <a:gd name="connsiteX189" fmla="*/ 2889503 w 11269336"/>
              <a:gd name="connsiteY189" fmla="*/ 2104443 h 2323145"/>
              <a:gd name="connsiteX190" fmla="*/ 2884480 w 11269336"/>
              <a:gd name="connsiteY190" fmla="*/ 2102626 h 2323145"/>
              <a:gd name="connsiteX191" fmla="*/ 2882689 w 11269336"/>
              <a:gd name="connsiteY191" fmla="*/ 2099228 h 2323145"/>
              <a:gd name="connsiteX192" fmla="*/ 2881291 w 11269336"/>
              <a:gd name="connsiteY192" fmla="*/ 2099618 h 2323145"/>
              <a:gd name="connsiteX193" fmla="*/ 2853979 w 11269336"/>
              <a:gd name="connsiteY193" fmla="*/ 2090388 h 2323145"/>
              <a:gd name="connsiteX194" fmla="*/ 2791790 w 11269336"/>
              <a:gd name="connsiteY194" fmla="*/ 2080332 h 2323145"/>
              <a:gd name="connsiteX195" fmla="*/ 2755844 w 11269336"/>
              <a:gd name="connsiteY195" fmla="*/ 2078874 h 2323145"/>
              <a:gd name="connsiteX196" fmla="*/ 2657742 w 11269336"/>
              <a:gd name="connsiteY196" fmla="*/ 2070179 h 2323145"/>
              <a:gd name="connsiteX197" fmla="*/ 2559549 w 11269336"/>
              <a:gd name="connsiteY197" fmla="*/ 2057873 h 2323145"/>
              <a:gd name="connsiteX198" fmla="*/ 2512054 w 11269336"/>
              <a:gd name="connsiteY198" fmla="*/ 2031671 h 2323145"/>
              <a:gd name="connsiteX199" fmla="*/ 2506437 w 11269336"/>
              <a:gd name="connsiteY199" fmla="*/ 2030918 h 2323145"/>
              <a:gd name="connsiteX200" fmla="*/ 2491752 w 11269336"/>
              <a:gd name="connsiteY200" fmla="*/ 2033906 h 2323145"/>
              <a:gd name="connsiteX201" fmla="*/ 2486338 w 11269336"/>
              <a:gd name="connsiteY201" fmla="*/ 2035862 h 2323145"/>
              <a:gd name="connsiteX202" fmla="*/ 2478186 w 11269336"/>
              <a:gd name="connsiteY202" fmla="*/ 2036953 h 2323145"/>
              <a:gd name="connsiteX203" fmla="*/ 2477950 w 11269336"/>
              <a:gd name="connsiteY203" fmla="*/ 2036715 h 2323145"/>
              <a:gd name="connsiteX204" fmla="*/ 2470381 w 11269336"/>
              <a:gd name="connsiteY204" fmla="*/ 2038256 h 2323145"/>
              <a:gd name="connsiteX205" fmla="*/ 2433781 w 11269336"/>
              <a:gd name="connsiteY205" fmla="*/ 2049140 h 2323145"/>
              <a:gd name="connsiteX206" fmla="*/ 2381172 w 11269336"/>
              <a:gd name="connsiteY206" fmla="*/ 2030645 h 2323145"/>
              <a:gd name="connsiteX207" fmla="*/ 2360198 w 11269336"/>
              <a:gd name="connsiteY207" fmla="*/ 2029059 h 2323145"/>
              <a:gd name="connsiteX208" fmla="*/ 2348815 w 11269336"/>
              <a:gd name="connsiteY208" fmla="*/ 2026798 h 2323145"/>
              <a:gd name="connsiteX209" fmla="*/ 2347988 w 11269336"/>
              <a:gd name="connsiteY209" fmla="*/ 2025745 h 2323145"/>
              <a:gd name="connsiteX210" fmla="*/ 2312920 w 11269336"/>
              <a:gd name="connsiteY210" fmla="*/ 2036311 h 2323145"/>
              <a:gd name="connsiteX211" fmla="*/ 2307986 w 11269336"/>
              <a:gd name="connsiteY211" fmla="*/ 2035583 h 2323145"/>
              <a:gd name="connsiteX212" fmla="*/ 2285481 w 11269336"/>
              <a:gd name="connsiteY212" fmla="*/ 2045197 h 2323145"/>
              <a:gd name="connsiteX213" fmla="*/ 2273666 w 11269336"/>
              <a:gd name="connsiteY213" fmla="*/ 2048710 h 2323145"/>
              <a:gd name="connsiteX214" fmla="*/ 2270719 w 11269336"/>
              <a:gd name="connsiteY214" fmla="*/ 2052702 h 2323145"/>
              <a:gd name="connsiteX215" fmla="*/ 2253080 w 11269336"/>
              <a:gd name="connsiteY215" fmla="*/ 2056363 h 2323145"/>
              <a:gd name="connsiteX216" fmla="*/ 2250906 w 11269336"/>
              <a:gd name="connsiteY216" fmla="*/ 2055654 h 2323145"/>
              <a:gd name="connsiteX217" fmla="*/ 2236905 w 11269336"/>
              <a:gd name="connsiteY217" fmla="*/ 2062882 h 2323145"/>
              <a:gd name="connsiteX218" fmla="*/ 2225830 w 11269336"/>
              <a:gd name="connsiteY218" fmla="*/ 2074027 h 2323145"/>
              <a:gd name="connsiteX219" fmla="*/ 2073776 w 11269336"/>
              <a:gd name="connsiteY219" fmla="*/ 2089244 h 2323145"/>
              <a:gd name="connsiteX220" fmla="*/ 1948256 w 11269336"/>
              <a:gd name="connsiteY220" fmla="*/ 2146616 h 2323145"/>
              <a:gd name="connsiteX221" fmla="*/ 1865582 w 11269336"/>
              <a:gd name="connsiteY221" fmla="*/ 2153738 h 2323145"/>
              <a:gd name="connsiteX222" fmla="*/ 1835210 w 11269336"/>
              <a:gd name="connsiteY222" fmla="*/ 2134244 h 2323145"/>
              <a:gd name="connsiteX223" fmla="*/ 1632661 w 11269336"/>
              <a:gd name="connsiteY223" fmla="*/ 2173882 h 2323145"/>
              <a:gd name="connsiteX224" fmla="*/ 1579590 w 11269336"/>
              <a:gd name="connsiteY224" fmla="*/ 2173680 h 2323145"/>
              <a:gd name="connsiteX225" fmla="*/ 1535601 w 11269336"/>
              <a:gd name="connsiteY225" fmla="*/ 2194590 h 2323145"/>
              <a:gd name="connsiteX226" fmla="*/ 1515594 w 11269336"/>
              <a:gd name="connsiteY226" fmla="*/ 2189622 h 2323145"/>
              <a:gd name="connsiteX227" fmla="*/ 1512113 w 11269336"/>
              <a:gd name="connsiteY227" fmla="*/ 2188534 h 2323145"/>
              <a:gd name="connsiteX228" fmla="*/ 1498838 w 11269336"/>
              <a:gd name="connsiteY228" fmla="*/ 2189213 h 2323145"/>
              <a:gd name="connsiteX229" fmla="*/ 1494279 w 11269336"/>
              <a:gd name="connsiteY229" fmla="*/ 2183112 h 2323145"/>
              <a:gd name="connsiteX230" fmla="*/ 1473714 w 11269336"/>
              <a:gd name="connsiteY230" fmla="*/ 2179625 h 2323145"/>
              <a:gd name="connsiteX231" fmla="*/ 1449503 w 11269336"/>
              <a:gd name="connsiteY231" fmla="*/ 2182633 h 2323145"/>
              <a:gd name="connsiteX232" fmla="*/ 1266687 w 11269336"/>
              <a:gd name="connsiteY232" fmla="*/ 2212688 h 2323145"/>
              <a:gd name="connsiteX233" fmla="*/ 1239614 w 11269336"/>
              <a:gd name="connsiteY233" fmla="*/ 2209727 h 2323145"/>
              <a:gd name="connsiteX234" fmla="*/ 1202436 w 11269336"/>
              <a:gd name="connsiteY234" fmla="*/ 2209817 h 2323145"/>
              <a:gd name="connsiteX235" fmla="*/ 1136097 w 11269336"/>
              <a:gd name="connsiteY235" fmla="*/ 2205112 h 2323145"/>
              <a:gd name="connsiteX236" fmla="*/ 988232 w 11269336"/>
              <a:gd name="connsiteY236" fmla="*/ 2235635 h 2323145"/>
              <a:gd name="connsiteX237" fmla="*/ 981959 w 11269336"/>
              <a:gd name="connsiteY237" fmla="*/ 2231607 h 2323145"/>
              <a:gd name="connsiteX238" fmla="*/ 938600 w 11269336"/>
              <a:gd name="connsiteY238" fmla="*/ 2238113 h 2323145"/>
              <a:gd name="connsiteX239" fmla="*/ 791788 w 11269336"/>
              <a:gd name="connsiteY239" fmla="*/ 2293224 h 2323145"/>
              <a:gd name="connsiteX240" fmla="*/ 706914 w 11269336"/>
              <a:gd name="connsiteY240" fmla="*/ 2305046 h 2323145"/>
              <a:gd name="connsiteX241" fmla="*/ 675971 w 11269336"/>
              <a:gd name="connsiteY241" fmla="*/ 2304030 h 2323145"/>
              <a:gd name="connsiteX242" fmla="*/ 624180 w 11269336"/>
              <a:gd name="connsiteY242" fmla="*/ 2302650 h 2323145"/>
              <a:gd name="connsiteX243" fmla="*/ 583453 w 11269336"/>
              <a:gd name="connsiteY243" fmla="*/ 2288788 h 2323145"/>
              <a:gd name="connsiteX244" fmla="*/ 540946 w 11269336"/>
              <a:gd name="connsiteY244" fmla="*/ 2292721 h 2323145"/>
              <a:gd name="connsiteX245" fmla="*/ 533680 w 11269336"/>
              <a:gd name="connsiteY245" fmla="*/ 2310233 h 2323145"/>
              <a:gd name="connsiteX246" fmla="*/ 487366 w 11269336"/>
              <a:gd name="connsiteY246" fmla="*/ 2309053 h 2323145"/>
              <a:gd name="connsiteX247" fmla="*/ 416820 w 11269336"/>
              <a:gd name="connsiteY247" fmla="*/ 2305443 h 2323145"/>
              <a:gd name="connsiteX248" fmla="*/ 376805 w 11269336"/>
              <a:gd name="connsiteY248" fmla="*/ 2307647 h 2323145"/>
              <a:gd name="connsiteX249" fmla="*/ 266777 w 11269336"/>
              <a:gd name="connsiteY249" fmla="*/ 2309012 h 2323145"/>
              <a:gd name="connsiteX250" fmla="*/ 156013 w 11269336"/>
              <a:gd name="connsiteY250" fmla="*/ 2306832 h 2323145"/>
              <a:gd name="connsiteX251" fmla="*/ 87258 w 11269336"/>
              <a:gd name="connsiteY251" fmla="*/ 2285511 h 2323145"/>
              <a:gd name="connsiteX252" fmla="*/ 23798 w 11269336"/>
              <a:gd name="connsiteY252" fmla="*/ 2281822 h 2323145"/>
              <a:gd name="connsiteX253" fmla="*/ 0 w 11269336"/>
              <a:gd name="connsiteY253" fmla="*/ 2285369 h 2323145"/>
              <a:gd name="connsiteX254" fmla="*/ 0 w 11269336"/>
              <a:gd name="connsiteY254"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533444 w 11269336"/>
              <a:gd name="connsiteY141" fmla="*/ 2181200 h 2323145"/>
              <a:gd name="connsiteX142" fmla="*/ 4467257 w 11269336"/>
              <a:gd name="connsiteY142" fmla="*/ 2196121 h 2323145"/>
              <a:gd name="connsiteX143" fmla="*/ 4405765 w 11269336"/>
              <a:gd name="connsiteY143" fmla="*/ 2199902 h 2323145"/>
              <a:gd name="connsiteX144" fmla="*/ 4401354 w 11269336"/>
              <a:gd name="connsiteY144" fmla="*/ 2194745 h 2323145"/>
              <a:gd name="connsiteX145" fmla="*/ 4366646 w 11269336"/>
              <a:gd name="connsiteY145" fmla="*/ 2198564 h 2323145"/>
              <a:gd name="connsiteX146" fmla="*/ 4354009 w 11269336"/>
              <a:gd name="connsiteY146" fmla="*/ 2204984 h 2323145"/>
              <a:gd name="connsiteX147" fmla="*/ 4348284 w 11269336"/>
              <a:gd name="connsiteY147" fmla="*/ 2205270 h 2323145"/>
              <a:gd name="connsiteX148" fmla="*/ 4333906 w 11269336"/>
              <a:gd name="connsiteY148" fmla="*/ 2205251 h 2323145"/>
              <a:gd name="connsiteX149" fmla="*/ 4308819 w 11269336"/>
              <a:gd name="connsiteY149" fmla="*/ 2203822 h 2323145"/>
              <a:gd name="connsiteX150" fmla="*/ 4301210 w 11269336"/>
              <a:gd name="connsiteY150" fmla="*/ 2204456 h 2323145"/>
              <a:gd name="connsiteX151" fmla="*/ 4283095 w 11269336"/>
              <a:gd name="connsiteY151" fmla="*/ 2198177 h 2323145"/>
              <a:gd name="connsiteX152" fmla="*/ 4250119 w 11269336"/>
              <a:gd name="connsiteY152" fmla="*/ 2196342 h 2323145"/>
              <a:gd name="connsiteX153" fmla="*/ 4189203 w 11269336"/>
              <a:gd name="connsiteY153" fmla="*/ 2178994 h 2323145"/>
              <a:gd name="connsiteX154" fmla="*/ 4154035 w 11269336"/>
              <a:gd name="connsiteY154" fmla="*/ 2171950 h 2323145"/>
              <a:gd name="connsiteX155" fmla="*/ 4129569 w 11269336"/>
              <a:gd name="connsiteY155" fmla="*/ 2163850 h 2323145"/>
              <a:gd name="connsiteX156" fmla="*/ 4061250 w 11269336"/>
              <a:gd name="connsiteY156" fmla="*/ 2159236 h 2323145"/>
              <a:gd name="connsiteX157" fmla="*/ 3945480 w 11269336"/>
              <a:gd name="connsiteY157" fmla="*/ 2158279 h 2323145"/>
              <a:gd name="connsiteX158" fmla="*/ 3921468 w 11269336"/>
              <a:gd name="connsiteY158" fmla="*/ 2156588 h 2323145"/>
              <a:gd name="connsiteX159" fmla="*/ 3903348 w 11269336"/>
              <a:gd name="connsiteY159" fmla="*/ 2149220 h 2323145"/>
              <a:gd name="connsiteX160" fmla="*/ 3901342 w 11269336"/>
              <a:gd name="connsiteY160" fmla="*/ 2142355 h 2323145"/>
              <a:gd name="connsiteX161" fmla="*/ 3888539 w 11269336"/>
              <a:gd name="connsiteY161" fmla="*/ 2140476 h 2323145"/>
              <a:gd name="connsiteX162" fmla="*/ 3885662 w 11269336"/>
              <a:gd name="connsiteY162" fmla="*/ 2138740 h 2323145"/>
              <a:gd name="connsiteX163" fmla="*/ 3868627 w 11269336"/>
              <a:gd name="connsiteY163" fmla="*/ 2130023 h 2323145"/>
              <a:gd name="connsiteX164" fmla="*/ 3819177 w 11269336"/>
              <a:gd name="connsiteY164" fmla="*/ 2142111 h 2323145"/>
              <a:gd name="connsiteX165" fmla="*/ 3769100 w 11269336"/>
              <a:gd name="connsiteY165" fmla="*/ 2131731 h 2323145"/>
              <a:gd name="connsiteX166" fmla="*/ 3562752 w 11269336"/>
              <a:gd name="connsiteY166" fmla="*/ 2131785 h 2323145"/>
              <a:gd name="connsiteX167" fmla="*/ 3541402 w 11269336"/>
              <a:gd name="connsiteY167" fmla="*/ 2106821 h 2323145"/>
              <a:gd name="connsiteX168" fmla="*/ 3365341 w 11269336"/>
              <a:gd name="connsiteY168" fmla="*/ 2077638 h 2323145"/>
              <a:gd name="connsiteX169" fmla="*/ 3170922 w 11269336"/>
              <a:gd name="connsiteY169" fmla="*/ 2115957 h 2323145"/>
              <a:gd name="connsiteX170" fmla="*/ 3156256 w 11269336"/>
              <a:gd name="connsiteY170" fmla="*/ 2124773 h 2323145"/>
              <a:gd name="connsiteX171" fmla="*/ 3140298 w 11269336"/>
              <a:gd name="connsiteY171" fmla="*/ 2129182 h 2323145"/>
              <a:gd name="connsiteX172" fmla="*/ 3138514 w 11269336"/>
              <a:gd name="connsiteY172" fmla="*/ 2128069 h 2323145"/>
              <a:gd name="connsiteX173" fmla="*/ 3120467 w 11269336"/>
              <a:gd name="connsiteY173" fmla="*/ 2128281 h 2323145"/>
              <a:gd name="connsiteX174" fmla="*/ 3116175 w 11269336"/>
              <a:gd name="connsiteY174" fmla="*/ 2131633 h 2323145"/>
              <a:gd name="connsiteX175" fmla="*/ 3103685 w 11269336"/>
              <a:gd name="connsiteY175" fmla="*/ 2132814 h 2323145"/>
              <a:gd name="connsiteX176" fmla="*/ 3078794 w 11269336"/>
              <a:gd name="connsiteY176" fmla="*/ 2137935 h 2323145"/>
              <a:gd name="connsiteX177" fmla="*/ 3074407 w 11269336"/>
              <a:gd name="connsiteY177" fmla="*/ 2136274 h 2323145"/>
              <a:gd name="connsiteX178" fmla="*/ 3037285 w 11269336"/>
              <a:gd name="connsiteY178" fmla="*/ 2139919 h 2323145"/>
              <a:gd name="connsiteX179" fmla="*/ 3036901 w 11269336"/>
              <a:gd name="connsiteY179" fmla="*/ 2138726 h 2323145"/>
              <a:gd name="connsiteX180" fmla="*/ 3026996 w 11269336"/>
              <a:gd name="connsiteY180" fmla="*/ 2134322 h 2323145"/>
              <a:gd name="connsiteX181" fmla="*/ 3007772 w 11269336"/>
              <a:gd name="connsiteY181" fmla="*/ 2128742 h 2323145"/>
              <a:gd name="connsiteX182" fmla="*/ 2965030 w 11269336"/>
              <a:gd name="connsiteY182" fmla="*/ 2100494 h 2323145"/>
              <a:gd name="connsiteX183" fmla="*/ 2926342 w 11269336"/>
              <a:gd name="connsiteY183" fmla="*/ 2104155 h 2323145"/>
              <a:gd name="connsiteX184" fmla="*/ 2918608 w 11269336"/>
              <a:gd name="connsiteY184" fmla="*/ 2104215 h 2323145"/>
              <a:gd name="connsiteX185" fmla="*/ 2918475 w 11269336"/>
              <a:gd name="connsiteY185" fmla="*/ 2103937 h 2323145"/>
              <a:gd name="connsiteX186" fmla="*/ 2910360 w 11269336"/>
              <a:gd name="connsiteY186" fmla="*/ 2103444 h 2323145"/>
              <a:gd name="connsiteX187" fmla="*/ 2904507 w 11269336"/>
              <a:gd name="connsiteY187" fmla="*/ 2104326 h 2323145"/>
              <a:gd name="connsiteX188" fmla="*/ 2889503 w 11269336"/>
              <a:gd name="connsiteY188" fmla="*/ 2104443 h 2323145"/>
              <a:gd name="connsiteX189" fmla="*/ 2884480 w 11269336"/>
              <a:gd name="connsiteY189" fmla="*/ 2102626 h 2323145"/>
              <a:gd name="connsiteX190" fmla="*/ 2882689 w 11269336"/>
              <a:gd name="connsiteY190" fmla="*/ 2099228 h 2323145"/>
              <a:gd name="connsiteX191" fmla="*/ 2881291 w 11269336"/>
              <a:gd name="connsiteY191" fmla="*/ 2099618 h 2323145"/>
              <a:gd name="connsiteX192" fmla="*/ 2853979 w 11269336"/>
              <a:gd name="connsiteY192" fmla="*/ 2090388 h 2323145"/>
              <a:gd name="connsiteX193" fmla="*/ 2791790 w 11269336"/>
              <a:gd name="connsiteY193" fmla="*/ 2080332 h 2323145"/>
              <a:gd name="connsiteX194" fmla="*/ 2755844 w 11269336"/>
              <a:gd name="connsiteY194" fmla="*/ 2078874 h 2323145"/>
              <a:gd name="connsiteX195" fmla="*/ 2657742 w 11269336"/>
              <a:gd name="connsiteY195" fmla="*/ 2070179 h 2323145"/>
              <a:gd name="connsiteX196" fmla="*/ 2559549 w 11269336"/>
              <a:gd name="connsiteY196" fmla="*/ 2057873 h 2323145"/>
              <a:gd name="connsiteX197" fmla="*/ 2512054 w 11269336"/>
              <a:gd name="connsiteY197" fmla="*/ 2031671 h 2323145"/>
              <a:gd name="connsiteX198" fmla="*/ 2506437 w 11269336"/>
              <a:gd name="connsiteY198" fmla="*/ 2030918 h 2323145"/>
              <a:gd name="connsiteX199" fmla="*/ 2491752 w 11269336"/>
              <a:gd name="connsiteY199" fmla="*/ 2033906 h 2323145"/>
              <a:gd name="connsiteX200" fmla="*/ 2486338 w 11269336"/>
              <a:gd name="connsiteY200" fmla="*/ 2035862 h 2323145"/>
              <a:gd name="connsiteX201" fmla="*/ 2478186 w 11269336"/>
              <a:gd name="connsiteY201" fmla="*/ 2036953 h 2323145"/>
              <a:gd name="connsiteX202" fmla="*/ 2477950 w 11269336"/>
              <a:gd name="connsiteY202" fmla="*/ 2036715 h 2323145"/>
              <a:gd name="connsiteX203" fmla="*/ 2470381 w 11269336"/>
              <a:gd name="connsiteY203" fmla="*/ 2038256 h 2323145"/>
              <a:gd name="connsiteX204" fmla="*/ 2433781 w 11269336"/>
              <a:gd name="connsiteY204" fmla="*/ 2049140 h 2323145"/>
              <a:gd name="connsiteX205" fmla="*/ 2381172 w 11269336"/>
              <a:gd name="connsiteY205" fmla="*/ 2030645 h 2323145"/>
              <a:gd name="connsiteX206" fmla="*/ 2360198 w 11269336"/>
              <a:gd name="connsiteY206" fmla="*/ 2029059 h 2323145"/>
              <a:gd name="connsiteX207" fmla="*/ 2348815 w 11269336"/>
              <a:gd name="connsiteY207" fmla="*/ 2026798 h 2323145"/>
              <a:gd name="connsiteX208" fmla="*/ 2347988 w 11269336"/>
              <a:gd name="connsiteY208" fmla="*/ 2025745 h 2323145"/>
              <a:gd name="connsiteX209" fmla="*/ 2312920 w 11269336"/>
              <a:gd name="connsiteY209" fmla="*/ 2036311 h 2323145"/>
              <a:gd name="connsiteX210" fmla="*/ 2307986 w 11269336"/>
              <a:gd name="connsiteY210" fmla="*/ 2035583 h 2323145"/>
              <a:gd name="connsiteX211" fmla="*/ 2285481 w 11269336"/>
              <a:gd name="connsiteY211" fmla="*/ 2045197 h 2323145"/>
              <a:gd name="connsiteX212" fmla="*/ 2273666 w 11269336"/>
              <a:gd name="connsiteY212" fmla="*/ 2048710 h 2323145"/>
              <a:gd name="connsiteX213" fmla="*/ 2270719 w 11269336"/>
              <a:gd name="connsiteY213" fmla="*/ 2052702 h 2323145"/>
              <a:gd name="connsiteX214" fmla="*/ 2253080 w 11269336"/>
              <a:gd name="connsiteY214" fmla="*/ 2056363 h 2323145"/>
              <a:gd name="connsiteX215" fmla="*/ 2250906 w 11269336"/>
              <a:gd name="connsiteY215" fmla="*/ 2055654 h 2323145"/>
              <a:gd name="connsiteX216" fmla="*/ 2236905 w 11269336"/>
              <a:gd name="connsiteY216" fmla="*/ 2062882 h 2323145"/>
              <a:gd name="connsiteX217" fmla="*/ 2225830 w 11269336"/>
              <a:gd name="connsiteY217" fmla="*/ 2074027 h 2323145"/>
              <a:gd name="connsiteX218" fmla="*/ 2073776 w 11269336"/>
              <a:gd name="connsiteY218" fmla="*/ 2089244 h 2323145"/>
              <a:gd name="connsiteX219" fmla="*/ 1948256 w 11269336"/>
              <a:gd name="connsiteY219" fmla="*/ 2146616 h 2323145"/>
              <a:gd name="connsiteX220" fmla="*/ 1865582 w 11269336"/>
              <a:gd name="connsiteY220" fmla="*/ 2153738 h 2323145"/>
              <a:gd name="connsiteX221" fmla="*/ 1835210 w 11269336"/>
              <a:gd name="connsiteY221" fmla="*/ 2134244 h 2323145"/>
              <a:gd name="connsiteX222" fmla="*/ 1632661 w 11269336"/>
              <a:gd name="connsiteY222" fmla="*/ 2173882 h 2323145"/>
              <a:gd name="connsiteX223" fmla="*/ 1579590 w 11269336"/>
              <a:gd name="connsiteY223" fmla="*/ 2173680 h 2323145"/>
              <a:gd name="connsiteX224" fmla="*/ 1535601 w 11269336"/>
              <a:gd name="connsiteY224" fmla="*/ 2194590 h 2323145"/>
              <a:gd name="connsiteX225" fmla="*/ 1515594 w 11269336"/>
              <a:gd name="connsiteY225" fmla="*/ 2189622 h 2323145"/>
              <a:gd name="connsiteX226" fmla="*/ 1512113 w 11269336"/>
              <a:gd name="connsiteY226" fmla="*/ 2188534 h 2323145"/>
              <a:gd name="connsiteX227" fmla="*/ 1498838 w 11269336"/>
              <a:gd name="connsiteY227" fmla="*/ 2189213 h 2323145"/>
              <a:gd name="connsiteX228" fmla="*/ 1494279 w 11269336"/>
              <a:gd name="connsiteY228" fmla="*/ 2183112 h 2323145"/>
              <a:gd name="connsiteX229" fmla="*/ 1473714 w 11269336"/>
              <a:gd name="connsiteY229" fmla="*/ 2179625 h 2323145"/>
              <a:gd name="connsiteX230" fmla="*/ 1449503 w 11269336"/>
              <a:gd name="connsiteY230" fmla="*/ 2182633 h 2323145"/>
              <a:gd name="connsiteX231" fmla="*/ 1266687 w 11269336"/>
              <a:gd name="connsiteY231" fmla="*/ 2212688 h 2323145"/>
              <a:gd name="connsiteX232" fmla="*/ 1239614 w 11269336"/>
              <a:gd name="connsiteY232" fmla="*/ 2209727 h 2323145"/>
              <a:gd name="connsiteX233" fmla="*/ 1202436 w 11269336"/>
              <a:gd name="connsiteY233" fmla="*/ 2209817 h 2323145"/>
              <a:gd name="connsiteX234" fmla="*/ 1136097 w 11269336"/>
              <a:gd name="connsiteY234" fmla="*/ 2205112 h 2323145"/>
              <a:gd name="connsiteX235" fmla="*/ 988232 w 11269336"/>
              <a:gd name="connsiteY235" fmla="*/ 2235635 h 2323145"/>
              <a:gd name="connsiteX236" fmla="*/ 981959 w 11269336"/>
              <a:gd name="connsiteY236" fmla="*/ 2231607 h 2323145"/>
              <a:gd name="connsiteX237" fmla="*/ 938600 w 11269336"/>
              <a:gd name="connsiteY237" fmla="*/ 2238113 h 2323145"/>
              <a:gd name="connsiteX238" fmla="*/ 791788 w 11269336"/>
              <a:gd name="connsiteY238" fmla="*/ 2293224 h 2323145"/>
              <a:gd name="connsiteX239" fmla="*/ 706914 w 11269336"/>
              <a:gd name="connsiteY239" fmla="*/ 2305046 h 2323145"/>
              <a:gd name="connsiteX240" fmla="*/ 675971 w 11269336"/>
              <a:gd name="connsiteY240" fmla="*/ 2304030 h 2323145"/>
              <a:gd name="connsiteX241" fmla="*/ 624180 w 11269336"/>
              <a:gd name="connsiteY241" fmla="*/ 2302650 h 2323145"/>
              <a:gd name="connsiteX242" fmla="*/ 583453 w 11269336"/>
              <a:gd name="connsiteY242" fmla="*/ 2288788 h 2323145"/>
              <a:gd name="connsiteX243" fmla="*/ 540946 w 11269336"/>
              <a:gd name="connsiteY243" fmla="*/ 2292721 h 2323145"/>
              <a:gd name="connsiteX244" fmla="*/ 533680 w 11269336"/>
              <a:gd name="connsiteY244" fmla="*/ 2310233 h 2323145"/>
              <a:gd name="connsiteX245" fmla="*/ 487366 w 11269336"/>
              <a:gd name="connsiteY245" fmla="*/ 2309053 h 2323145"/>
              <a:gd name="connsiteX246" fmla="*/ 416820 w 11269336"/>
              <a:gd name="connsiteY246" fmla="*/ 2305443 h 2323145"/>
              <a:gd name="connsiteX247" fmla="*/ 376805 w 11269336"/>
              <a:gd name="connsiteY247" fmla="*/ 2307647 h 2323145"/>
              <a:gd name="connsiteX248" fmla="*/ 266777 w 11269336"/>
              <a:gd name="connsiteY248" fmla="*/ 2309012 h 2323145"/>
              <a:gd name="connsiteX249" fmla="*/ 156013 w 11269336"/>
              <a:gd name="connsiteY249" fmla="*/ 2306832 h 2323145"/>
              <a:gd name="connsiteX250" fmla="*/ 87258 w 11269336"/>
              <a:gd name="connsiteY250" fmla="*/ 2285511 h 2323145"/>
              <a:gd name="connsiteX251" fmla="*/ 23798 w 11269336"/>
              <a:gd name="connsiteY251" fmla="*/ 2281822 h 2323145"/>
              <a:gd name="connsiteX252" fmla="*/ 0 w 11269336"/>
              <a:gd name="connsiteY252" fmla="*/ 2285369 h 2323145"/>
              <a:gd name="connsiteX253" fmla="*/ 0 w 11269336"/>
              <a:gd name="connsiteY253"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67257 w 11269336"/>
              <a:gd name="connsiteY141" fmla="*/ 2196121 h 2323145"/>
              <a:gd name="connsiteX142" fmla="*/ 4405765 w 11269336"/>
              <a:gd name="connsiteY142" fmla="*/ 2199902 h 2323145"/>
              <a:gd name="connsiteX143" fmla="*/ 4401354 w 11269336"/>
              <a:gd name="connsiteY143" fmla="*/ 2194745 h 2323145"/>
              <a:gd name="connsiteX144" fmla="*/ 4366646 w 11269336"/>
              <a:gd name="connsiteY144" fmla="*/ 2198564 h 2323145"/>
              <a:gd name="connsiteX145" fmla="*/ 4354009 w 11269336"/>
              <a:gd name="connsiteY145" fmla="*/ 2204984 h 2323145"/>
              <a:gd name="connsiteX146" fmla="*/ 4348284 w 11269336"/>
              <a:gd name="connsiteY146" fmla="*/ 2205270 h 2323145"/>
              <a:gd name="connsiteX147" fmla="*/ 4333906 w 11269336"/>
              <a:gd name="connsiteY147" fmla="*/ 2205251 h 2323145"/>
              <a:gd name="connsiteX148" fmla="*/ 4308819 w 11269336"/>
              <a:gd name="connsiteY148" fmla="*/ 2203822 h 2323145"/>
              <a:gd name="connsiteX149" fmla="*/ 4301210 w 11269336"/>
              <a:gd name="connsiteY149" fmla="*/ 2204456 h 2323145"/>
              <a:gd name="connsiteX150" fmla="*/ 4283095 w 11269336"/>
              <a:gd name="connsiteY150" fmla="*/ 2198177 h 2323145"/>
              <a:gd name="connsiteX151" fmla="*/ 4250119 w 11269336"/>
              <a:gd name="connsiteY151" fmla="*/ 2196342 h 2323145"/>
              <a:gd name="connsiteX152" fmla="*/ 4189203 w 11269336"/>
              <a:gd name="connsiteY152" fmla="*/ 2178994 h 2323145"/>
              <a:gd name="connsiteX153" fmla="*/ 4154035 w 11269336"/>
              <a:gd name="connsiteY153" fmla="*/ 2171950 h 2323145"/>
              <a:gd name="connsiteX154" fmla="*/ 4129569 w 11269336"/>
              <a:gd name="connsiteY154" fmla="*/ 2163850 h 2323145"/>
              <a:gd name="connsiteX155" fmla="*/ 4061250 w 11269336"/>
              <a:gd name="connsiteY155" fmla="*/ 2159236 h 2323145"/>
              <a:gd name="connsiteX156" fmla="*/ 3945480 w 11269336"/>
              <a:gd name="connsiteY156" fmla="*/ 2158279 h 2323145"/>
              <a:gd name="connsiteX157" fmla="*/ 3921468 w 11269336"/>
              <a:gd name="connsiteY157" fmla="*/ 2156588 h 2323145"/>
              <a:gd name="connsiteX158" fmla="*/ 3903348 w 11269336"/>
              <a:gd name="connsiteY158" fmla="*/ 2149220 h 2323145"/>
              <a:gd name="connsiteX159" fmla="*/ 3901342 w 11269336"/>
              <a:gd name="connsiteY159" fmla="*/ 2142355 h 2323145"/>
              <a:gd name="connsiteX160" fmla="*/ 3888539 w 11269336"/>
              <a:gd name="connsiteY160" fmla="*/ 2140476 h 2323145"/>
              <a:gd name="connsiteX161" fmla="*/ 3885662 w 11269336"/>
              <a:gd name="connsiteY161" fmla="*/ 2138740 h 2323145"/>
              <a:gd name="connsiteX162" fmla="*/ 3868627 w 11269336"/>
              <a:gd name="connsiteY162" fmla="*/ 2130023 h 2323145"/>
              <a:gd name="connsiteX163" fmla="*/ 3819177 w 11269336"/>
              <a:gd name="connsiteY163" fmla="*/ 2142111 h 2323145"/>
              <a:gd name="connsiteX164" fmla="*/ 3769100 w 11269336"/>
              <a:gd name="connsiteY164" fmla="*/ 2131731 h 2323145"/>
              <a:gd name="connsiteX165" fmla="*/ 3562752 w 11269336"/>
              <a:gd name="connsiteY165" fmla="*/ 2131785 h 2323145"/>
              <a:gd name="connsiteX166" fmla="*/ 3541402 w 11269336"/>
              <a:gd name="connsiteY166" fmla="*/ 2106821 h 2323145"/>
              <a:gd name="connsiteX167" fmla="*/ 3365341 w 11269336"/>
              <a:gd name="connsiteY167" fmla="*/ 2077638 h 2323145"/>
              <a:gd name="connsiteX168" fmla="*/ 3170922 w 11269336"/>
              <a:gd name="connsiteY168" fmla="*/ 2115957 h 2323145"/>
              <a:gd name="connsiteX169" fmla="*/ 3156256 w 11269336"/>
              <a:gd name="connsiteY169" fmla="*/ 2124773 h 2323145"/>
              <a:gd name="connsiteX170" fmla="*/ 3140298 w 11269336"/>
              <a:gd name="connsiteY170" fmla="*/ 2129182 h 2323145"/>
              <a:gd name="connsiteX171" fmla="*/ 3138514 w 11269336"/>
              <a:gd name="connsiteY171" fmla="*/ 2128069 h 2323145"/>
              <a:gd name="connsiteX172" fmla="*/ 3120467 w 11269336"/>
              <a:gd name="connsiteY172" fmla="*/ 2128281 h 2323145"/>
              <a:gd name="connsiteX173" fmla="*/ 3116175 w 11269336"/>
              <a:gd name="connsiteY173" fmla="*/ 2131633 h 2323145"/>
              <a:gd name="connsiteX174" fmla="*/ 3103685 w 11269336"/>
              <a:gd name="connsiteY174" fmla="*/ 2132814 h 2323145"/>
              <a:gd name="connsiteX175" fmla="*/ 3078794 w 11269336"/>
              <a:gd name="connsiteY175" fmla="*/ 2137935 h 2323145"/>
              <a:gd name="connsiteX176" fmla="*/ 3074407 w 11269336"/>
              <a:gd name="connsiteY176" fmla="*/ 2136274 h 2323145"/>
              <a:gd name="connsiteX177" fmla="*/ 3037285 w 11269336"/>
              <a:gd name="connsiteY177" fmla="*/ 2139919 h 2323145"/>
              <a:gd name="connsiteX178" fmla="*/ 3036901 w 11269336"/>
              <a:gd name="connsiteY178" fmla="*/ 2138726 h 2323145"/>
              <a:gd name="connsiteX179" fmla="*/ 3026996 w 11269336"/>
              <a:gd name="connsiteY179" fmla="*/ 2134322 h 2323145"/>
              <a:gd name="connsiteX180" fmla="*/ 3007772 w 11269336"/>
              <a:gd name="connsiteY180" fmla="*/ 2128742 h 2323145"/>
              <a:gd name="connsiteX181" fmla="*/ 2965030 w 11269336"/>
              <a:gd name="connsiteY181" fmla="*/ 2100494 h 2323145"/>
              <a:gd name="connsiteX182" fmla="*/ 2926342 w 11269336"/>
              <a:gd name="connsiteY182" fmla="*/ 2104155 h 2323145"/>
              <a:gd name="connsiteX183" fmla="*/ 2918608 w 11269336"/>
              <a:gd name="connsiteY183" fmla="*/ 2104215 h 2323145"/>
              <a:gd name="connsiteX184" fmla="*/ 2918475 w 11269336"/>
              <a:gd name="connsiteY184" fmla="*/ 2103937 h 2323145"/>
              <a:gd name="connsiteX185" fmla="*/ 2910360 w 11269336"/>
              <a:gd name="connsiteY185" fmla="*/ 2103444 h 2323145"/>
              <a:gd name="connsiteX186" fmla="*/ 2904507 w 11269336"/>
              <a:gd name="connsiteY186" fmla="*/ 2104326 h 2323145"/>
              <a:gd name="connsiteX187" fmla="*/ 2889503 w 11269336"/>
              <a:gd name="connsiteY187" fmla="*/ 2104443 h 2323145"/>
              <a:gd name="connsiteX188" fmla="*/ 2884480 w 11269336"/>
              <a:gd name="connsiteY188" fmla="*/ 2102626 h 2323145"/>
              <a:gd name="connsiteX189" fmla="*/ 2882689 w 11269336"/>
              <a:gd name="connsiteY189" fmla="*/ 2099228 h 2323145"/>
              <a:gd name="connsiteX190" fmla="*/ 2881291 w 11269336"/>
              <a:gd name="connsiteY190" fmla="*/ 2099618 h 2323145"/>
              <a:gd name="connsiteX191" fmla="*/ 2853979 w 11269336"/>
              <a:gd name="connsiteY191" fmla="*/ 2090388 h 2323145"/>
              <a:gd name="connsiteX192" fmla="*/ 2791790 w 11269336"/>
              <a:gd name="connsiteY192" fmla="*/ 2080332 h 2323145"/>
              <a:gd name="connsiteX193" fmla="*/ 2755844 w 11269336"/>
              <a:gd name="connsiteY193" fmla="*/ 2078874 h 2323145"/>
              <a:gd name="connsiteX194" fmla="*/ 2657742 w 11269336"/>
              <a:gd name="connsiteY194" fmla="*/ 2070179 h 2323145"/>
              <a:gd name="connsiteX195" fmla="*/ 2559549 w 11269336"/>
              <a:gd name="connsiteY195" fmla="*/ 2057873 h 2323145"/>
              <a:gd name="connsiteX196" fmla="*/ 2512054 w 11269336"/>
              <a:gd name="connsiteY196" fmla="*/ 2031671 h 2323145"/>
              <a:gd name="connsiteX197" fmla="*/ 2506437 w 11269336"/>
              <a:gd name="connsiteY197" fmla="*/ 2030918 h 2323145"/>
              <a:gd name="connsiteX198" fmla="*/ 2491752 w 11269336"/>
              <a:gd name="connsiteY198" fmla="*/ 2033906 h 2323145"/>
              <a:gd name="connsiteX199" fmla="*/ 2486338 w 11269336"/>
              <a:gd name="connsiteY199" fmla="*/ 2035862 h 2323145"/>
              <a:gd name="connsiteX200" fmla="*/ 2478186 w 11269336"/>
              <a:gd name="connsiteY200" fmla="*/ 2036953 h 2323145"/>
              <a:gd name="connsiteX201" fmla="*/ 2477950 w 11269336"/>
              <a:gd name="connsiteY201" fmla="*/ 2036715 h 2323145"/>
              <a:gd name="connsiteX202" fmla="*/ 2470381 w 11269336"/>
              <a:gd name="connsiteY202" fmla="*/ 2038256 h 2323145"/>
              <a:gd name="connsiteX203" fmla="*/ 2433781 w 11269336"/>
              <a:gd name="connsiteY203" fmla="*/ 2049140 h 2323145"/>
              <a:gd name="connsiteX204" fmla="*/ 2381172 w 11269336"/>
              <a:gd name="connsiteY204" fmla="*/ 2030645 h 2323145"/>
              <a:gd name="connsiteX205" fmla="*/ 2360198 w 11269336"/>
              <a:gd name="connsiteY205" fmla="*/ 2029059 h 2323145"/>
              <a:gd name="connsiteX206" fmla="*/ 2348815 w 11269336"/>
              <a:gd name="connsiteY206" fmla="*/ 2026798 h 2323145"/>
              <a:gd name="connsiteX207" fmla="*/ 2347988 w 11269336"/>
              <a:gd name="connsiteY207" fmla="*/ 2025745 h 2323145"/>
              <a:gd name="connsiteX208" fmla="*/ 2312920 w 11269336"/>
              <a:gd name="connsiteY208" fmla="*/ 2036311 h 2323145"/>
              <a:gd name="connsiteX209" fmla="*/ 2307986 w 11269336"/>
              <a:gd name="connsiteY209" fmla="*/ 2035583 h 2323145"/>
              <a:gd name="connsiteX210" fmla="*/ 2285481 w 11269336"/>
              <a:gd name="connsiteY210" fmla="*/ 2045197 h 2323145"/>
              <a:gd name="connsiteX211" fmla="*/ 2273666 w 11269336"/>
              <a:gd name="connsiteY211" fmla="*/ 2048710 h 2323145"/>
              <a:gd name="connsiteX212" fmla="*/ 2270719 w 11269336"/>
              <a:gd name="connsiteY212" fmla="*/ 2052702 h 2323145"/>
              <a:gd name="connsiteX213" fmla="*/ 2253080 w 11269336"/>
              <a:gd name="connsiteY213" fmla="*/ 2056363 h 2323145"/>
              <a:gd name="connsiteX214" fmla="*/ 2250906 w 11269336"/>
              <a:gd name="connsiteY214" fmla="*/ 2055654 h 2323145"/>
              <a:gd name="connsiteX215" fmla="*/ 2236905 w 11269336"/>
              <a:gd name="connsiteY215" fmla="*/ 2062882 h 2323145"/>
              <a:gd name="connsiteX216" fmla="*/ 2225830 w 11269336"/>
              <a:gd name="connsiteY216" fmla="*/ 2074027 h 2323145"/>
              <a:gd name="connsiteX217" fmla="*/ 2073776 w 11269336"/>
              <a:gd name="connsiteY217" fmla="*/ 2089244 h 2323145"/>
              <a:gd name="connsiteX218" fmla="*/ 1948256 w 11269336"/>
              <a:gd name="connsiteY218" fmla="*/ 2146616 h 2323145"/>
              <a:gd name="connsiteX219" fmla="*/ 1865582 w 11269336"/>
              <a:gd name="connsiteY219" fmla="*/ 2153738 h 2323145"/>
              <a:gd name="connsiteX220" fmla="*/ 1835210 w 11269336"/>
              <a:gd name="connsiteY220" fmla="*/ 2134244 h 2323145"/>
              <a:gd name="connsiteX221" fmla="*/ 1632661 w 11269336"/>
              <a:gd name="connsiteY221" fmla="*/ 2173882 h 2323145"/>
              <a:gd name="connsiteX222" fmla="*/ 1579590 w 11269336"/>
              <a:gd name="connsiteY222" fmla="*/ 2173680 h 2323145"/>
              <a:gd name="connsiteX223" fmla="*/ 1535601 w 11269336"/>
              <a:gd name="connsiteY223" fmla="*/ 2194590 h 2323145"/>
              <a:gd name="connsiteX224" fmla="*/ 1515594 w 11269336"/>
              <a:gd name="connsiteY224" fmla="*/ 2189622 h 2323145"/>
              <a:gd name="connsiteX225" fmla="*/ 1512113 w 11269336"/>
              <a:gd name="connsiteY225" fmla="*/ 2188534 h 2323145"/>
              <a:gd name="connsiteX226" fmla="*/ 1498838 w 11269336"/>
              <a:gd name="connsiteY226" fmla="*/ 2189213 h 2323145"/>
              <a:gd name="connsiteX227" fmla="*/ 1494279 w 11269336"/>
              <a:gd name="connsiteY227" fmla="*/ 2183112 h 2323145"/>
              <a:gd name="connsiteX228" fmla="*/ 1473714 w 11269336"/>
              <a:gd name="connsiteY228" fmla="*/ 2179625 h 2323145"/>
              <a:gd name="connsiteX229" fmla="*/ 1449503 w 11269336"/>
              <a:gd name="connsiteY229" fmla="*/ 2182633 h 2323145"/>
              <a:gd name="connsiteX230" fmla="*/ 1266687 w 11269336"/>
              <a:gd name="connsiteY230" fmla="*/ 2212688 h 2323145"/>
              <a:gd name="connsiteX231" fmla="*/ 1239614 w 11269336"/>
              <a:gd name="connsiteY231" fmla="*/ 2209727 h 2323145"/>
              <a:gd name="connsiteX232" fmla="*/ 1202436 w 11269336"/>
              <a:gd name="connsiteY232" fmla="*/ 2209817 h 2323145"/>
              <a:gd name="connsiteX233" fmla="*/ 1136097 w 11269336"/>
              <a:gd name="connsiteY233" fmla="*/ 2205112 h 2323145"/>
              <a:gd name="connsiteX234" fmla="*/ 988232 w 11269336"/>
              <a:gd name="connsiteY234" fmla="*/ 2235635 h 2323145"/>
              <a:gd name="connsiteX235" fmla="*/ 981959 w 11269336"/>
              <a:gd name="connsiteY235" fmla="*/ 2231607 h 2323145"/>
              <a:gd name="connsiteX236" fmla="*/ 938600 w 11269336"/>
              <a:gd name="connsiteY236" fmla="*/ 2238113 h 2323145"/>
              <a:gd name="connsiteX237" fmla="*/ 791788 w 11269336"/>
              <a:gd name="connsiteY237" fmla="*/ 2293224 h 2323145"/>
              <a:gd name="connsiteX238" fmla="*/ 706914 w 11269336"/>
              <a:gd name="connsiteY238" fmla="*/ 2305046 h 2323145"/>
              <a:gd name="connsiteX239" fmla="*/ 675971 w 11269336"/>
              <a:gd name="connsiteY239" fmla="*/ 2304030 h 2323145"/>
              <a:gd name="connsiteX240" fmla="*/ 624180 w 11269336"/>
              <a:gd name="connsiteY240" fmla="*/ 2302650 h 2323145"/>
              <a:gd name="connsiteX241" fmla="*/ 583453 w 11269336"/>
              <a:gd name="connsiteY241" fmla="*/ 2288788 h 2323145"/>
              <a:gd name="connsiteX242" fmla="*/ 540946 w 11269336"/>
              <a:gd name="connsiteY242" fmla="*/ 2292721 h 2323145"/>
              <a:gd name="connsiteX243" fmla="*/ 533680 w 11269336"/>
              <a:gd name="connsiteY243" fmla="*/ 2310233 h 2323145"/>
              <a:gd name="connsiteX244" fmla="*/ 487366 w 11269336"/>
              <a:gd name="connsiteY244" fmla="*/ 2309053 h 2323145"/>
              <a:gd name="connsiteX245" fmla="*/ 416820 w 11269336"/>
              <a:gd name="connsiteY245" fmla="*/ 2305443 h 2323145"/>
              <a:gd name="connsiteX246" fmla="*/ 376805 w 11269336"/>
              <a:gd name="connsiteY246" fmla="*/ 2307647 h 2323145"/>
              <a:gd name="connsiteX247" fmla="*/ 266777 w 11269336"/>
              <a:gd name="connsiteY247" fmla="*/ 2309012 h 2323145"/>
              <a:gd name="connsiteX248" fmla="*/ 156013 w 11269336"/>
              <a:gd name="connsiteY248" fmla="*/ 2306832 h 2323145"/>
              <a:gd name="connsiteX249" fmla="*/ 87258 w 11269336"/>
              <a:gd name="connsiteY249" fmla="*/ 2285511 h 2323145"/>
              <a:gd name="connsiteX250" fmla="*/ 23798 w 11269336"/>
              <a:gd name="connsiteY250" fmla="*/ 2281822 h 2323145"/>
              <a:gd name="connsiteX251" fmla="*/ 0 w 11269336"/>
              <a:gd name="connsiteY251" fmla="*/ 2285369 h 2323145"/>
              <a:gd name="connsiteX252" fmla="*/ 0 w 11269336"/>
              <a:gd name="connsiteY252" fmla="*/ 0 h 2323145"/>
              <a:gd name="connsiteX0" fmla="*/ 0 w 11269336"/>
              <a:gd name="connsiteY0" fmla="*/ 0 h 2323145"/>
              <a:gd name="connsiteX1" fmla="*/ 11269336 w 11269336"/>
              <a:gd name="connsiteY1" fmla="*/ 0 h 2323145"/>
              <a:gd name="connsiteX2" fmla="*/ 11268645 w 11269336"/>
              <a:gd name="connsiteY2" fmla="*/ 511 h 2323145"/>
              <a:gd name="connsiteX3" fmla="*/ 11230739 w 11269336"/>
              <a:gd name="connsiteY3" fmla="*/ 37096 h 2323145"/>
              <a:gd name="connsiteX4" fmla="*/ 11082485 w 11269336"/>
              <a:gd name="connsiteY4" fmla="*/ 78590 h 2323145"/>
              <a:gd name="connsiteX5" fmla="*/ 11031776 w 11269336"/>
              <a:gd name="connsiteY5" fmla="*/ 79197 h 2323145"/>
              <a:gd name="connsiteX6" fmla="*/ 10995894 w 11269336"/>
              <a:gd name="connsiteY6" fmla="*/ 83459 h 2323145"/>
              <a:gd name="connsiteX7" fmla="*/ 10861177 w 11269336"/>
              <a:gd name="connsiteY7" fmla="*/ 147419 h 2323145"/>
              <a:gd name="connsiteX8" fmla="*/ 10782732 w 11269336"/>
              <a:gd name="connsiteY8" fmla="*/ 135645 h 2323145"/>
              <a:gd name="connsiteX9" fmla="*/ 10660773 w 11269336"/>
              <a:gd name="connsiteY9" fmla="*/ 179312 h 2323145"/>
              <a:gd name="connsiteX10" fmla="*/ 10564442 w 11269336"/>
              <a:gd name="connsiteY10" fmla="*/ 160738 h 2323145"/>
              <a:gd name="connsiteX11" fmla="*/ 10490200 w 11269336"/>
              <a:gd name="connsiteY11" fmla="*/ 183533 h 2323145"/>
              <a:gd name="connsiteX12" fmla="*/ 10271351 w 11269336"/>
              <a:gd name="connsiteY12" fmla="*/ 243104 h 2323145"/>
              <a:gd name="connsiteX13" fmla="*/ 10061033 w 11269336"/>
              <a:gd name="connsiteY13" fmla="*/ 364937 h 2323145"/>
              <a:gd name="connsiteX14" fmla="*/ 9921770 w 11269336"/>
              <a:gd name="connsiteY14" fmla="*/ 406154 h 2323145"/>
              <a:gd name="connsiteX15" fmla="*/ 9858388 w 11269336"/>
              <a:gd name="connsiteY15" fmla="*/ 439489 h 2323145"/>
              <a:gd name="connsiteX16" fmla="*/ 9811914 w 11269336"/>
              <a:gd name="connsiteY16" fmla="*/ 449865 h 2323145"/>
              <a:gd name="connsiteX17" fmla="*/ 9784394 w 11269336"/>
              <a:gd name="connsiteY17" fmla="*/ 457816 h 2323145"/>
              <a:gd name="connsiteX18" fmla="*/ 9656836 w 11269336"/>
              <a:gd name="connsiteY18" fmla="*/ 469967 h 2323145"/>
              <a:gd name="connsiteX19" fmla="*/ 9561575 w 11269336"/>
              <a:gd name="connsiteY19" fmla="*/ 559978 h 2323145"/>
              <a:gd name="connsiteX20" fmla="*/ 9162278 w 11269336"/>
              <a:gd name="connsiteY20" fmla="*/ 704724 h 2323145"/>
              <a:gd name="connsiteX21" fmla="*/ 9062863 w 11269336"/>
              <a:gd name="connsiteY21" fmla="*/ 754656 h 2323145"/>
              <a:gd name="connsiteX22" fmla="*/ 8914746 w 11269336"/>
              <a:gd name="connsiteY22" fmla="*/ 826428 h 2323145"/>
              <a:gd name="connsiteX23" fmla="*/ 8917778 w 11269336"/>
              <a:gd name="connsiteY23" fmla="*/ 835198 h 2323145"/>
              <a:gd name="connsiteX24" fmla="*/ 8905560 w 11269336"/>
              <a:gd name="connsiteY24" fmla="*/ 838358 h 2323145"/>
              <a:gd name="connsiteX25" fmla="*/ 8897564 w 11269336"/>
              <a:gd name="connsiteY25" fmla="*/ 834287 h 2323145"/>
              <a:gd name="connsiteX26" fmla="*/ 8878040 w 11269336"/>
              <a:gd name="connsiteY26" fmla="*/ 844150 h 2323145"/>
              <a:gd name="connsiteX27" fmla="*/ 8795998 w 11269336"/>
              <a:gd name="connsiteY27" fmla="*/ 863337 h 2323145"/>
              <a:gd name="connsiteX28" fmla="*/ 8776970 w 11269336"/>
              <a:gd name="connsiteY28" fmla="*/ 885177 h 2323145"/>
              <a:gd name="connsiteX29" fmla="*/ 8755719 w 11269336"/>
              <a:gd name="connsiteY29" fmla="*/ 889754 h 2323145"/>
              <a:gd name="connsiteX30" fmla="*/ 8743257 w 11269336"/>
              <a:gd name="connsiteY30" fmla="*/ 904723 h 2323145"/>
              <a:gd name="connsiteX31" fmla="*/ 8721366 w 11269336"/>
              <a:gd name="connsiteY31" fmla="*/ 904711 h 2323145"/>
              <a:gd name="connsiteX32" fmla="*/ 8678353 w 11269336"/>
              <a:gd name="connsiteY32" fmla="*/ 926318 h 2323145"/>
              <a:gd name="connsiteX33" fmla="*/ 8636849 w 11269336"/>
              <a:gd name="connsiteY33" fmla="*/ 937900 h 2323145"/>
              <a:gd name="connsiteX34" fmla="*/ 8620213 w 11269336"/>
              <a:gd name="connsiteY34" fmla="*/ 943068 h 2323145"/>
              <a:gd name="connsiteX35" fmla="*/ 8612581 w 11269336"/>
              <a:gd name="connsiteY35" fmla="*/ 952695 h 2323145"/>
              <a:gd name="connsiteX36" fmla="*/ 8589038 w 11269336"/>
              <a:gd name="connsiteY36" fmla="*/ 963892 h 2323145"/>
              <a:gd name="connsiteX37" fmla="*/ 8579950 w 11269336"/>
              <a:gd name="connsiteY37" fmla="*/ 960899 h 2323145"/>
              <a:gd name="connsiteX38" fmla="*/ 8579319 w 11269336"/>
              <a:gd name="connsiteY38" fmla="*/ 965630 h 2323145"/>
              <a:gd name="connsiteX39" fmla="*/ 8547429 w 11269336"/>
              <a:gd name="connsiteY39" fmla="*/ 984506 h 2323145"/>
              <a:gd name="connsiteX40" fmla="*/ 8478704 w 11269336"/>
              <a:gd name="connsiteY40" fmla="*/ 1025490 h 2323145"/>
              <a:gd name="connsiteX41" fmla="*/ 8461421 w 11269336"/>
              <a:gd name="connsiteY41" fmla="*/ 1035512 h 2323145"/>
              <a:gd name="connsiteX42" fmla="*/ 8445003 w 11269336"/>
              <a:gd name="connsiteY42" fmla="*/ 1036851 h 2323145"/>
              <a:gd name="connsiteX43" fmla="*/ 8357350 w 11269336"/>
              <a:gd name="connsiteY43" fmla="*/ 1060213 h 2323145"/>
              <a:gd name="connsiteX44" fmla="*/ 8335565 w 11269336"/>
              <a:gd name="connsiteY44" fmla="*/ 1061151 h 2323145"/>
              <a:gd name="connsiteX45" fmla="*/ 8325267 w 11269336"/>
              <a:gd name="connsiteY45" fmla="*/ 1055919 h 2323145"/>
              <a:gd name="connsiteX46" fmla="*/ 8293586 w 11269336"/>
              <a:gd name="connsiteY46" fmla="*/ 1076144 h 2323145"/>
              <a:gd name="connsiteX47" fmla="*/ 8242405 w 11269336"/>
              <a:gd name="connsiteY47" fmla="*/ 1095960 h 2323145"/>
              <a:gd name="connsiteX48" fmla="*/ 8197391 w 11269336"/>
              <a:gd name="connsiteY48" fmla="*/ 1107746 h 2323145"/>
              <a:gd name="connsiteX49" fmla="*/ 8081474 w 11269336"/>
              <a:gd name="connsiteY49" fmla="*/ 1130125 h 2323145"/>
              <a:gd name="connsiteX50" fmla="*/ 8053585 w 11269336"/>
              <a:gd name="connsiteY50" fmla="*/ 1129169 h 2323145"/>
              <a:gd name="connsiteX51" fmla="*/ 8038422 w 11269336"/>
              <a:gd name="connsiteY51" fmla="*/ 1119092 h 2323145"/>
              <a:gd name="connsiteX52" fmla="*/ 8029450 w 11269336"/>
              <a:gd name="connsiteY52" fmla="*/ 1125592 h 2323145"/>
              <a:gd name="connsiteX53" fmla="*/ 7959552 w 11269336"/>
              <a:gd name="connsiteY53" fmla="*/ 1140188 h 2323145"/>
              <a:gd name="connsiteX54" fmla="*/ 7914188 w 11269336"/>
              <a:gd name="connsiteY54" fmla="*/ 1150862 h 2323145"/>
              <a:gd name="connsiteX55" fmla="*/ 7914918 w 11269336"/>
              <a:gd name="connsiteY55" fmla="*/ 1168758 h 2323145"/>
              <a:gd name="connsiteX56" fmla="*/ 7875510 w 11269336"/>
              <a:gd name="connsiteY56" fmla="*/ 1183153 h 2323145"/>
              <a:gd name="connsiteX57" fmla="*/ 7829932 w 11269336"/>
              <a:gd name="connsiteY57" fmla="*/ 1180782 h 2323145"/>
              <a:gd name="connsiteX58" fmla="*/ 7779182 w 11269336"/>
              <a:gd name="connsiteY58" fmla="*/ 1192665 h 2323145"/>
              <a:gd name="connsiteX59" fmla="*/ 7748774 w 11269336"/>
              <a:gd name="connsiteY59" fmla="*/ 1199586 h 2323145"/>
              <a:gd name="connsiteX60" fmla="*/ 7671846 w 11269336"/>
              <a:gd name="connsiteY60" fmla="*/ 1231966 h 2323145"/>
              <a:gd name="connsiteX61" fmla="*/ 7554146 w 11269336"/>
              <a:gd name="connsiteY61" fmla="*/ 1319748 h 2323145"/>
              <a:gd name="connsiteX62" fmla="*/ 7515052 w 11269336"/>
              <a:gd name="connsiteY62" fmla="*/ 1336718 h 2323145"/>
              <a:gd name="connsiteX63" fmla="*/ 7507193 w 11269336"/>
              <a:gd name="connsiteY63" fmla="*/ 1334617 h 2323145"/>
              <a:gd name="connsiteX64" fmla="*/ 7461694 w 11269336"/>
              <a:gd name="connsiteY64" fmla="*/ 1375866 h 2323145"/>
              <a:gd name="connsiteX65" fmla="*/ 7377571 w 11269336"/>
              <a:gd name="connsiteY65" fmla="*/ 1400128 h 2323145"/>
              <a:gd name="connsiteX66" fmla="*/ 7311261 w 11269336"/>
              <a:gd name="connsiteY66" fmla="*/ 1412652 h 2323145"/>
              <a:gd name="connsiteX67" fmla="*/ 7275307 w 11269336"/>
              <a:gd name="connsiteY67" fmla="*/ 1422171 h 2323145"/>
              <a:gd name="connsiteX68" fmla="*/ 7247783 w 11269336"/>
              <a:gd name="connsiteY68" fmla="*/ 1426330 h 2323145"/>
              <a:gd name="connsiteX69" fmla="*/ 7185047 w 11269336"/>
              <a:gd name="connsiteY69" fmla="*/ 1451812 h 2323145"/>
              <a:gd name="connsiteX70" fmla="*/ 7084117 w 11269336"/>
              <a:gd name="connsiteY70" fmla="*/ 1500281 h 2323145"/>
              <a:gd name="connsiteX71" fmla="*/ 7062011 w 11269336"/>
              <a:gd name="connsiteY71" fmla="*/ 1509183 h 2323145"/>
              <a:gd name="connsiteX72" fmla="*/ 7040555 w 11269336"/>
              <a:gd name="connsiteY72" fmla="*/ 1511207 h 2323145"/>
              <a:gd name="connsiteX73" fmla="*/ 7033438 w 11269336"/>
              <a:gd name="connsiteY73" fmla="*/ 1506772 h 2323145"/>
              <a:gd name="connsiteX74" fmla="*/ 7020886 w 11269336"/>
              <a:gd name="connsiteY74" fmla="*/ 1510764 h 2323145"/>
              <a:gd name="connsiteX75" fmla="*/ 7017033 w 11269336"/>
              <a:gd name="connsiteY75" fmla="*/ 1510650 h 2323145"/>
              <a:gd name="connsiteX76" fmla="*/ 6995460 w 11269336"/>
              <a:gd name="connsiteY76" fmla="*/ 1511173 h 2323145"/>
              <a:gd name="connsiteX77" fmla="*/ 6962144 w 11269336"/>
              <a:gd name="connsiteY77" fmla="*/ 1541508 h 2323145"/>
              <a:gd name="connsiteX78" fmla="*/ 6910674 w 11269336"/>
              <a:gd name="connsiteY78" fmla="*/ 1554793 h 2323145"/>
              <a:gd name="connsiteX79" fmla="*/ 6732152 w 11269336"/>
              <a:gd name="connsiteY79" fmla="*/ 1642538 h 2323145"/>
              <a:gd name="connsiteX80" fmla="*/ 6694106 w 11269336"/>
              <a:gd name="connsiteY80" fmla="*/ 1632377 h 2323145"/>
              <a:gd name="connsiteX81" fmla="*/ 6617223 w 11269336"/>
              <a:gd name="connsiteY81" fmla="*/ 1659889 h 2323145"/>
              <a:gd name="connsiteX82" fmla="*/ 6521138 w 11269336"/>
              <a:gd name="connsiteY82" fmla="*/ 1744340 h 2323145"/>
              <a:gd name="connsiteX83" fmla="*/ 6380677 w 11269336"/>
              <a:gd name="connsiteY83" fmla="*/ 1796883 h 2323145"/>
              <a:gd name="connsiteX84" fmla="*/ 6374897 w 11269336"/>
              <a:gd name="connsiteY84" fmla="*/ 1809910 h 2323145"/>
              <a:gd name="connsiteX85" fmla="*/ 6364545 w 11269336"/>
              <a:gd name="connsiteY85" fmla="*/ 1820090 h 2323145"/>
              <a:gd name="connsiteX86" fmla="*/ 6362126 w 11269336"/>
              <a:gd name="connsiteY86" fmla="*/ 1819991 h 2323145"/>
              <a:gd name="connsiteX87" fmla="*/ 6346673 w 11269336"/>
              <a:gd name="connsiteY87" fmla="*/ 1827824 h 2323145"/>
              <a:gd name="connsiteX88" fmla="*/ 6345588 w 11269336"/>
              <a:gd name="connsiteY88" fmla="*/ 1832232 h 2323145"/>
              <a:gd name="connsiteX89" fmla="*/ 6335708 w 11269336"/>
              <a:gd name="connsiteY89" fmla="*/ 1838451 h 2323145"/>
              <a:gd name="connsiteX90" fmla="*/ 6318182 w 11269336"/>
              <a:gd name="connsiteY90" fmla="*/ 1852975 h 2323145"/>
              <a:gd name="connsiteX91" fmla="*/ 6313084 w 11269336"/>
              <a:gd name="connsiteY91" fmla="*/ 1853561 h 2323145"/>
              <a:gd name="connsiteX92" fmla="*/ 6283816 w 11269336"/>
              <a:gd name="connsiteY92" fmla="*/ 1872148 h 2323145"/>
              <a:gd name="connsiteX93" fmla="*/ 6282550 w 11269336"/>
              <a:gd name="connsiteY93" fmla="*/ 1871392 h 2323145"/>
              <a:gd name="connsiteX94" fmla="*/ 6270527 w 11269336"/>
              <a:gd name="connsiteY94" fmla="*/ 1872208 h 2323145"/>
              <a:gd name="connsiteX95" fmla="*/ 6249518 w 11269336"/>
              <a:gd name="connsiteY95" fmla="*/ 1876079 h 2323145"/>
              <a:gd name="connsiteX96" fmla="*/ 6190386 w 11269336"/>
              <a:gd name="connsiteY96" fmla="*/ 1872478 h 2323145"/>
              <a:gd name="connsiteX97" fmla="*/ 6159777 w 11269336"/>
              <a:gd name="connsiteY97" fmla="*/ 1891745 h 2323145"/>
              <a:gd name="connsiteX98" fmla="*/ 6153131 w 11269336"/>
              <a:gd name="connsiteY98" fmla="*/ 1895079 h 2323145"/>
              <a:gd name="connsiteX99" fmla="*/ 6152798 w 11269336"/>
              <a:gd name="connsiteY99" fmla="*/ 1894920 h 2323145"/>
              <a:gd name="connsiteX100" fmla="*/ 6145388 w 11269336"/>
              <a:gd name="connsiteY100" fmla="*/ 1897990 h 2323145"/>
              <a:gd name="connsiteX101" fmla="*/ 6141014 w 11269336"/>
              <a:gd name="connsiteY101" fmla="*/ 1901155 h 2323145"/>
              <a:gd name="connsiteX102" fmla="*/ 6128122 w 11269336"/>
              <a:gd name="connsiteY102" fmla="*/ 1907623 h 2323145"/>
              <a:gd name="connsiteX103" fmla="*/ 6122351 w 11269336"/>
              <a:gd name="connsiteY103" fmla="*/ 1908359 h 2323145"/>
              <a:gd name="connsiteX104" fmla="*/ 6064750 w 11269336"/>
              <a:gd name="connsiteY104" fmla="*/ 1896394 h 2323145"/>
              <a:gd name="connsiteX105" fmla="*/ 5964230 w 11269336"/>
              <a:gd name="connsiteY105" fmla="*/ 1910038 h 2323145"/>
              <a:gd name="connsiteX106" fmla="*/ 5865399 w 11269336"/>
              <a:gd name="connsiteY106" fmla="*/ 1926966 h 2323145"/>
              <a:gd name="connsiteX107" fmla="*/ 5829951 w 11269336"/>
              <a:gd name="connsiteY107" fmla="*/ 1934755 h 2323145"/>
              <a:gd name="connsiteX108" fmla="*/ 5765285 w 11269336"/>
              <a:gd name="connsiteY108" fmla="*/ 1941322 h 2323145"/>
              <a:gd name="connsiteX109" fmla="*/ 5734750 w 11269336"/>
              <a:gd name="connsiteY109" fmla="*/ 1939793 h 2323145"/>
              <a:gd name="connsiteX110" fmla="*/ 5733569 w 11269336"/>
              <a:gd name="connsiteY110" fmla="*/ 1940505 h 2323145"/>
              <a:gd name="connsiteX111" fmla="*/ 5730329 w 11269336"/>
              <a:gd name="connsiteY111" fmla="*/ 1937845 h 2323145"/>
              <a:gd name="connsiteX112" fmla="*/ 5724661 w 11269336"/>
              <a:gd name="connsiteY112" fmla="*/ 1937455 h 2323145"/>
              <a:gd name="connsiteX113" fmla="*/ 5710186 w 11269336"/>
              <a:gd name="connsiteY113" fmla="*/ 1941370 h 2323145"/>
              <a:gd name="connsiteX114" fmla="*/ 5704910 w 11269336"/>
              <a:gd name="connsiteY114" fmla="*/ 1943663 h 2323145"/>
              <a:gd name="connsiteX115" fmla="*/ 5696836 w 11269336"/>
              <a:gd name="connsiteY115" fmla="*/ 1945271 h 2323145"/>
              <a:gd name="connsiteX116" fmla="*/ 5696583 w 11269336"/>
              <a:gd name="connsiteY116" fmla="*/ 1945050 h 2323145"/>
              <a:gd name="connsiteX117" fmla="*/ 5689123 w 11269336"/>
              <a:gd name="connsiteY117" fmla="*/ 1947067 h 2323145"/>
              <a:gd name="connsiteX118" fmla="*/ 5653291 w 11269336"/>
              <a:gd name="connsiteY118" fmla="*/ 1960245 h 2323145"/>
              <a:gd name="connsiteX119" fmla="*/ 5599385 w 11269336"/>
              <a:gd name="connsiteY119" fmla="*/ 1945198 h 2323145"/>
              <a:gd name="connsiteX120" fmla="*/ 5578300 w 11269336"/>
              <a:gd name="connsiteY120" fmla="*/ 1944963 h 2323145"/>
              <a:gd name="connsiteX121" fmla="*/ 5566758 w 11269336"/>
              <a:gd name="connsiteY121" fmla="*/ 1943441 h 2323145"/>
              <a:gd name="connsiteX122" fmla="*/ 5565857 w 11269336"/>
              <a:gd name="connsiteY122" fmla="*/ 1942445 h 2323145"/>
              <a:gd name="connsiteX123" fmla="*/ 5531534 w 11269336"/>
              <a:gd name="connsiteY123" fmla="*/ 1955208 h 2323145"/>
              <a:gd name="connsiteX124" fmla="*/ 5526552 w 11269336"/>
              <a:gd name="connsiteY124" fmla="*/ 1954799 h 2323145"/>
              <a:gd name="connsiteX125" fmla="*/ 5504723 w 11269336"/>
              <a:gd name="connsiteY125" fmla="*/ 1965811 h 2323145"/>
              <a:gd name="connsiteX126" fmla="*/ 5493156 w 11269336"/>
              <a:gd name="connsiteY126" fmla="*/ 1970063 h 2323145"/>
              <a:gd name="connsiteX127" fmla="*/ 5490486 w 11269336"/>
              <a:gd name="connsiteY127" fmla="*/ 1974227 h 2323145"/>
              <a:gd name="connsiteX128" fmla="*/ 5473107 w 11269336"/>
              <a:gd name="connsiteY128" fmla="*/ 1979001 h 2323145"/>
              <a:gd name="connsiteX129" fmla="*/ 5470885 w 11269336"/>
              <a:gd name="connsiteY129" fmla="*/ 1978432 h 2323145"/>
              <a:gd name="connsiteX130" fmla="*/ 5457393 w 11269336"/>
              <a:gd name="connsiteY130" fmla="*/ 1986525 h 2323145"/>
              <a:gd name="connsiteX131" fmla="*/ 5447102 w 11269336"/>
              <a:gd name="connsiteY131" fmla="*/ 1998329 h 2323145"/>
              <a:gd name="connsiteX132" fmla="*/ 5159151 w 11269336"/>
              <a:gd name="connsiteY132" fmla="*/ 2029640 h 2323145"/>
              <a:gd name="connsiteX133" fmla="*/ 5098838 w 11269336"/>
              <a:gd name="connsiteY133" fmla="*/ 2062961 h 2323145"/>
              <a:gd name="connsiteX134" fmla="*/ 4860988 w 11269336"/>
              <a:gd name="connsiteY134" fmla="*/ 2135698 h 2323145"/>
              <a:gd name="connsiteX135" fmla="*/ 4765388 w 11269336"/>
              <a:gd name="connsiteY135" fmla="*/ 2162525 h 2323145"/>
              <a:gd name="connsiteX136" fmla="*/ 4745033 w 11269336"/>
              <a:gd name="connsiteY136" fmla="*/ 2158859 h 2323145"/>
              <a:gd name="connsiteX137" fmla="*/ 4741475 w 11269336"/>
              <a:gd name="connsiteY137" fmla="*/ 2157998 h 2323145"/>
              <a:gd name="connsiteX138" fmla="*/ 4728247 w 11269336"/>
              <a:gd name="connsiteY138" fmla="*/ 2159526 h 2323145"/>
              <a:gd name="connsiteX139" fmla="*/ 4723263 w 11269336"/>
              <a:gd name="connsiteY139" fmla="*/ 2153742 h 2323145"/>
              <a:gd name="connsiteX140" fmla="*/ 4593061 w 11269336"/>
              <a:gd name="connsiteY140" fmla="*/ 2171597 h 2323145"/>
              <a:gd name="connsiteX141" fmla="*/ 4405765 w 11269336"/>
              <a:gd name="connsiteY141" fmla="*/ 2199902 h 2323145"/>
              <a:gd name="connsiteX142" fmla="*/ 4401354 w 11269336"/>
              <a:gd name="connsiteY142" fmla="*/ 2194745 h 2323145"/>
              <a:gd name="connsiteX143" fmla="*/ 4366646 w 11269336"/>
              <a:gd name="connsiteY143" fmla="*/ 2198564 h 2323145"/>
              <a:gd name="connsiteX144" fmla="*/ 4354009 w 11269336"/>
              <a:gd name="connsiteY144" fmla="*/ 2204984 h 2323145"/>
              <a:gd name="connsiteX145" fmla="*/ 4348284 w 11269336"/>
              <a:gd name="connsiteY145" fmla="*/ 2205270 h 2323145"/>
              <a:gd name="connsiteX146" fmla="*/ 4333906 w 11269336"/>
              <a:gd name="connsiteY146" fmla="*/ 2205251 h 2323145"/>
              <a:gd name="connsiteX147" fmla="*/ 4308819 w 11269336"/>
              <a:gd name="connsiteY147" fmla="*/ 2203822 h 2323145"/>
              <a:gd name="connsiteX148" fmla="*/ 4301210 w 11269336"/>
              <a:gd name="connsiteY148" fmla="*/ 2204456 h 2323145"/>
              <a:gd name="connsiteX149" fmla="*/ 4283095 w 11269336"/>
              <a:gd name="connsiteY149" fmla="*/ 2198177 h 2323145"/>
              <a:gd name="connsiteX150" fmla="*/ 4250119 w 11269336"/>
              <a:gd name="connsiteY150" fmla="*/ 2196342 h 2323145"/>
              <a:gd name="connsiteX151" fmla="*/ 4189203 w 11269336"/>
              <a:gd name="connsiteY151" fmla="*/ 2178994 h 2323145"/>
              <a:gd name="connsiteX152" fmla="*/ 4154035 w 11269336"/>
              <a:gd name="connsiteY152" fmla="*/ 2171950 h 2323145"/>
              <a:gd name="connsiteX153" fmla="*/ 4129569 w 11269336"/>
              <a:gd name="connsiteY153" fmla="*/ 2163850 h 2323145"/>
              <a:gd name="connsiteX154" fmla="*/ 4061250 w 11269336"/>
              <a:gd name="connsiteY154" fmla="*/ 2159236 h 2323145"/>
              <a:gd name="connsiteX155" fmla="*/ 3945480 w 11269336"/>
              <a:gd name="connsiteY155" fmla="*/ 2158279 h 2323145"/>
              <a:gd name="connsiteX156" fmla="*/ 3921468 w 11269336"/>
              <a:gd name="connsiteY156" fmla="*/ 2156588 h 2323145"/>
              <a:gd name="connsiteX157" fmla="*/ 3903348 w 11269336"/>
              <a:gd name="connsiteY157" fmla="*/ 2149220 h 2323145"/>
              <a:gd name="connsiteX158" fmla="*/ 3901342 w 11269336"/>
              <a:gd name="connsiteY158" fmla="*/ 2142355 h 2323145"/>
              <a:gd name="connsiteX159" fmla="*/ 3888539 w 11269336"/>
              <a:gd name="connsiteY159" fmla="*/ 2140476 h 2323145"/>
              <a:gd name="connsiteX160" fmla="*/ 3885662 w 11269336"/>
              <a:gd name="connsiteY160" fmla="*/ 2138740 h 2323145"/>
              <a:gd name="connsiteX161" fmla="*/ 3868627 w 11269336"/>
              <a:gd name="connsiteY161" fmla="*/ 2130023 h 2323145"/>
              <a:gd name="connsiteX162" fmla="*/ 3819177 w 11269336"/>
              <a:gd name="connsiteY162" fmla="*/ 2142111 h 2323145"/>
              <a:gd name="connsiteX163" fmla="*/ 3769100 w 11269336"/>
              <a:gd name="connsiteY163" fmla="*/ 2131731 h 2323145"/>
              <a:gd name="connsiteX164" fmla="*/ 3562752 w 11269336"/>
              <a:gd name="connsiteY164" fmla="*/ 2131785 h 2323145"/>
              <a:gd name="connsiteX165" fmla="*/ 3541402 w 11269336"/>
              <a:gd name="connsiteY165" fmla="*/ 2106821 h 2323145"/>
              <a:gd name="connsiteX166" fmla="*/ 3365341 w 11269336"/>
              <a:gd name="connsiteY166" fmla="*/ 2077638 h 2323145"/>
              <a:gd name="connsiteX167" fmla="*/ 3170922 w 11269336"/>
              <a:gd name="connsiteY167" fmla="*/ 2115957 h 2323145"/>
              <a:gd name="connsiteX168" fmla="*/ 3156256 w 11269336"/>
              <a:gd name="connsiteY168" fmla="*/ 2124773 h 2323145"/>
              <a:gd name="connsiteX169" fmla="*/ 3140298 w 11269336"/>
              <a:gd name="connsiteY169" fmla="*/ 2129182 h 2323145"/>
              <a:gd name="connsiteX170" fmla="*/ 3138514 w 11269336"/>
              <a:gd name="connsiteY170" fmla="*/ 2128069 h 2323145"/>
              <a:gd name="connsiteX171" fmla="*/ 3120467 w 11269336"/>
              <a:gd name="connsiteY171" fmla="*/ 2128281 h 2323145"/>
              <a:gd name="connsiteX172" fmla="*/ 3116175 w 11269336"/>
              <a:gd name="connsiteY172" fmla="*/ 2131633 h 2323145"/>
              <a:gd name="connsiteX173" fmla="*/ 3103685 w 11269336"/>
              <a:gd name="connsiteY173" fmla="*/ 2132814 h 2323145"/>
              <a:gd name="connsiteX174" fmla="*/ 3078794 w 11269336"/>
              <a:gd name="connsiteY174" fmla="*/ 2137935 h 2323145"/>
              <a:gd name="connsiteX175" fmla="*/ 3074407 w 11269336"/>
              <a:gd name="connsiteY175" fmla="*/ 2136274 h 2323145"/>
              <a:gd name="connsiteX176" fmla="*/ 3037285 w 11269336"/>
              <a:gd name="connsiteY176" fmla="*/ 2139919 h 2323145"/>
              <a:gd name="connsiteX177" fmla="*/ 3036901 w 11269336"/>
              <a:gd name="connsiteY177" fmla="*/ 2138726 h 2323145"/>
              <a:gd name="connsiteX178" fmla="*/ 3026996 w 11269336"/>
              <a:gd name="connsiteY178" fmla="*/ 2134322 h 2323145"/>
              <a:gd name="connsiteX179" fmla="*/ 3007772 w 11269336"/>
              <a:gd name="connsiteY179" fmla="*/ 2128742 h 2323145"/>
              <a:gd name="connsiteX180" fmla="*/ 2965030 w 11269336"/>
              <a:gd name="connsiteY180" fmla="*/ 2100494 h 2323145"/>
              <a:gd name="connsiteX181" fmla="*/ 2926342 w 11269336"/>
              <a:gd name="connsiteY181" fmla="*/ 2104155 h 2323145"/>
              <a:gd name="connsiteX182" fmla="*/ 2918608 w 11269336"/>
              <a:gd name="connsiteY182" fmla="*/ 2104215 h 2323145"/>
              <a:gd name="connsiteX183" fmla="*/ 2918475 w 11269336"/>
              <a:gd name="connsiteY183" fmla="*/ 2103937 h 2323145"/>
              <a:gd name="connsiteX184" fmla="*/ 2910360 w 11269336"/>
              <a:gd name="connsiteY184" fmla="*/ 2103444 h 2323145"/>
              <a:gd name="connsiteX185" fmla="*/ 2904507 w 11269336"/>
              <a:gd name="connsiteY185" fmla="*/ 2104326 h 2323145"/>
              <a:gd name="connsiteX186" fmla="*/ 2889503 w 11269336"/>
              <a:gd name="connsiteY186" fmla="*/ 2104443 h 2323145"/>
              <a:gd name="connsiteX187" fmla="*/ 2884480 w 11269336"/>
              <a:gd name="connsiteY187" fmla="*/ 2102626 h 2323145"/>
              <a:gd name="connsiteX188" fmla="*/ 2882689 w 11269336"/>
              <a:gd name="connsiteY188" fmla="*/ 2099228 h 2323145"/>
              <a:gd name="connsiteX189" fmla="*/ 2881291 w 11269336"/>
              <a:gd name="connsiteY189" fmla="*/ 2099618 h 2323145"/>
              <a:gd name="connsiteX190" fmla="*/ 2853979 w 11269336"/>
              <a:gd name="connsiteY190" fmla="*/ 2090388 h 2323145"/>
              <a:gd name="connsiteX191" fmla="*/ 2791790 w 11269336"/>
              <a:gd name="connsiteY191" fmla="*/ 2080332 h 2323145"/>
              <a:gd name="connsiteX192" fmla="*/ 2755844 w 11269336"/>
              <a:gd name="connsiteY192" fmla="*/ 2078874 h 2323145"/>
              <a:gd name="connsiteX193" fmla="*/ 2657742 w 11269336"/>
              <a:gd name="connsiteY193" fmla="*/ 2070179 h 2323145"/>
              <a:gd name="connsiteX194" fmla="*/ 2559549 w 11269336"/>
              <a:gd name="connsiteY194" fmla="*/ 2057873 h 2323145"/>
              <a:gd name="connsiteX195" fmla="*/ 2512054 w 11269336"/>
              <a:gd name="connsiteY195" fmla="*/ 2031671 h 2323145"/>
              <a:gd name="connsiteX196" fmla="*/ 2506437 w 11269336"/>
              <a:gd name="connsiteY196" fmla="*/ 2030918 h 2323145"/>
              <a:gd name="connsiteX197" fmla="*/ 2491752 w 11269336"/>
              <a:gd name="connsiteY197" fmla="*/ 2033906 h 2323145"/>
              <a:gd name="connsiteX198" fmla="*/ 2486338 w 11269336"/>
              <a:gd name="connsiteY198" fmla="*/ 2035862 h 2323145"/>
              <a:gd name="connsiteX199" fmla="*/ 2478186 w 11269336"/>
              <a:gd name="connsiteY199" fmla="*/ 2036953 h 2323145"/>
              <a:gd name="connsiteX200" fmla="*/ 2477950 w 11269336"/>
              <a:gd name="connsiteY200" fmla="*/ 2036715 h 2323145"/>
              <a:gd name="connsiteX201" fmla="*/ 2470381 w 11269336"/>
              <a:gd name="connsiteY201" fmla="*/ 2038256 h 2323145"/>
              <a:gd name="connsiteX202" fmla="*/ 2433781 w 11269336"/>
              <a:gd name="connsiteY202" fmla="*/ 2049140 h 2323145"/>
              <a:gd name="connsiteX203" fmla="*/ 2381172 w 11269336"/>
              <a:gd name="connsiteY203" fmla="*/ 2030645 h 2323145"/>
              <a:gd name="connsiteX204" fmla="*/ 2360198 w 11269336"/>
              <a:gd name="connsiteY204" fmla="*/ 2029059 h 2323145"/>
              <a:gd name="connsiteX205" fmla="*/ 2348815 w 11269336"/>
              <a:gd name="connsiteY205" fmla="*/ 2026798 h 2323145"/>
              <a:gd name="connsiteX206" fmla="*/ 2347988 w 11269336"/>
              <a:gd name="connsiteY206" fmla="*/ 2025745 h 2323145"/>
              <a:gd name="connsiteX207" fmla="*/ 2312920 w 11269336"/>
              <a:gd name="connsiteY207" fmla="*/ 2036311 h 2323145"/>
              <a:gd name="connsiteX208" fmla="*/ 2307986 w 11269336"/>
              <a:gd name="connsiteY208" fmla="*/ 2035583 h 2323145"/>
              <a:gd name="connsiteX209" fmla="*/ 2285481 w 11269336"/>
              <a:gd name="connsiteY209" fmla="*/ 2045197 h 2323145"/>
              <a:gd name="connsiteX210" fmla="*/ 2273666 w 11269336"/>
              <a:gd name="connsiteY210" fmla="*/ 2048710 h 2323145"/>
              <a:gd name="connsiteX211" fmla="*/ 2270719 w 11269336"/>
              <a:gd name="connsiteY211" fmla="*/ 2052702 h 2323145"/>
              <a:gd name="connsiteX212" fmla="*/ 2253080 w 11269336"/>
              <a:gd name="connsiteY212" fmla="*/ 2056363 h 2323145"/>
              <a:gd name="connsiteX213" fmla="*/ 2250906 w 11269336"/>
              <a:gd name="connsiteY213" fmla="*/ 2055654 h 2323145"/>
              <a:gd name="connsiteX214" fmla="*/ 2236905 w 11269336"/>
              <a:gd name="connsiteY214" fmla="*/ 2062882 h 2323145"/>
              <a:gd name="connsiteX215" fmla="*/ 2225830 w 11269336"/>
              <a:gd name="connsiteY215" fmla="*/ 2074027 h 2323145"/>
              <a:gd name="connsiteX216" fmla="*/ 2073776 w 11269336"/>
              <a:gd name="connsiteY216" fmla="*/ 2089244 h 2323145"/>
              <a:gd name="connsiteX217" fmla="*/ 1948256 w 11269336"/>
              <a:gd name="connsiteY217" fmla="*/ 2146616 h 2323145"/>
              <a:gd name="connsiteX218" fmla="*/ 1865582 w 11269336"/>
              <a:gd name="connsiteY218" fmla="*/ 2153738 h 2323145"/>
              <a:gd name="connsiteX219" fmla="*/ 1835210 w 11269336"/>
              <a:gd name="connsiteY219" fmla="*/ 2134244 h 2323145"/>
              <a:gd name="connsiteX220" fmla="*/ 1632661 w 11269336"/>
              <a:gd name="connsiteY220" fmla="*/ 2173882 h 2323145"/>
              <a:gd name="connsiteX221" fmla="*/ 1579590 w 11269336"/>
              <a:gd name="connsiteY221" fmla="*/ 2173680 h 2323145"/>
              <a:gd name="connsiteX222" fmla="*/ 1535601 w 11269336"/>
              <a:gd name="connsiteY222" fmla="*/ 2194590 h 2323145"/>
              <a:gd name="connsiteX223" fmla="*/ 1515594 w 11269336"/>
              <a:gd name="connsiteY223" fmla="*/ 2189622 h 2323145"/>
              <a:gd name="connsiteX224" fmla="*/ 1512113 w 11269336"/>
              <a:gd name="connsiteY224" fmla="*/ 2188534 h 2323145"/>
              <a:gd name="connsiteX225" fmla="*/ 1498838 w 11269336"/>
              <a:gd name="connsiteY225" fmla="*/ 2189213 h 2323145"/>
              <a:gd name="connsiteX226" fmla="*/ 1494279 w 11269336"/>
              <a:gd name="connsiteY226" fmla="*/ 2183112 h 2323145"/>
              <a:gd name="connsiteX227" fmla="*/ 1473714 w 11269336"/>
              <a:gd name="connsiteY227" fmla="*/ 2179625 h 2323145"/>
              <a:gd name="connsiteX228" fmla="*/ 1449503 w 11269336"/>
              <a:gd name="connsiteY228" fmla="*/ 2182633 h 2323145"/>
              <a:gd name="connsiteX229" fmla="*/ 1266687 w 11269336"/>
              <a:gd name="connsiteY229" fmla="*/ 2212688 h 2323145"/>
              <a:gd name="connsiteX230" fmla="*/ 1239614 w 11269336"/>
              <a:gd name="connsiteY230" fmla="*/ 2209727 h 2323145"/>
              <a:gd name="connsiteX231" fmla="*/ 1202436 w 11269336"/>
              <a:gd name="connsiteY231" fmla="*/ 2209817 h 2323145"/>
              <a:gd name="connsiteX232" fmla="*/ 1136097 w 11269336"/>
              <a:gd name="connsiteY232" fmla="*/ 2205112 h 2323145"/>
              <a:gd name="connsiteX233" fmla="*/ 988232 w 11269336"/>
              <a:gd name="connsiteY233" fmla="*/ 2235635 h 2323145"/>
              <a:gd name="connsiteX234" fmla="*/ 981959 w 11269336"/>
              <a:gd name="connsiteY234" fmla="*/ 2231607 h 2323145"/>
              <a:gd name="connsiteX235" fmla="*/ 938600 w 11269336"/>
              <a:gd name="connsiteY235" fmla="*/ 2238113 h 2323145"/>
              <a:gd name="connsiteX236" fmla="*/ 791788 w 11269336"/>
              <a:gd name="connsiteY236" fmla="*/ 2293224 h 2323145"/>
              <a:gd name="connsiteX237" fmla="*/ 706914 w 11269336"/>
              <a:gd name="connsiteY237" fmla="*/ 2305046 h 2323145"/>
              <a:gd name="connsiteX238" fmla="*/ 675971 w 11269336"/>
              <a:gd name="connsiteY238" fmla="*/ 2304030 h 2323145"/>
              <a:gd name="connsiteX239" fmla="*/ 624180 w 11269336"/>
              <a:gd name="connsiteY239" fmla="*/ 2302650 h 2323145"/>
              <a:gd name="connsiteX240" fmla="*/ 583453 w 11269336"/>
              <a:gd name="connsiteY240" fmla="*/ 2288788 h 2323145"/>
              <a:gd name="connsiteX241" fmla="*/ 540946 w 11269336"/>
              <a:gd name="connsiteY241" fmla="*/ 2292721 h 2323145"/>
              <a:gd name="connsiteX242" fmla="*/ 533680 w 11269336"/>
              <a:gd name="connsiteY242" fmla="*/ 2310233 h 2323145"/>
              <a:gd name="connsiteX243" fmla="*/ 487366 w 11269336"/>
              <a:gd name="connsiteY243" fmla="*/ 2309053 h 2323145"/>
              <a:gd name="connsiteX244" fmla="*/ 416820 w 11269336"/>
              <a:gd name="connsiteY244" fmla="*/ 2305443 h 2323145"/>
              <a:gd name="connsiteX245" fmla="*/ 376805 w 11269336"/>
              <a:gd name="connsiteY245" fmla="*/ 2307647 h 2323145"/>
              <a:gd name="connsiteX246" fmla="*/ 266777 w 11269336"/>
              <a:gd name="connsiteY246" fmla="*/ 2309012 h 2323145"/>
              <a:gd name="connsiteX247" fmla="*/ 156013 w 11269336"/>
              <a:gd name="connsiteY247" fmla="*/ 2306832 h 2323145"/>
              <a:gd name="connsiteX248" fmla="*/ 87258 w 11269336"/>
              <a:gd name="connsiteY248" fmla="*/ 2285511 h 2323145"/>
              <a:gd name="connsiteX249" fmla="*/ 23798 w 11269336"/>
              <a:gd name="connsiteY249" fmla="*/ 2281822 h 2323145"/>
              <a:gd name="connsiteX250" fmla="*/ 0 w 11269336"/>
              <a:gd name="connsiteY250" fmla="*/ 2285369 h 2323145"/>
              <a:gd name="connsiteX251" fmla="*/ 0 w 11269336"/>
              <a:gd name="connsiteY251" fmla="*/ 0 h 2323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Lst>
            <a:rect l="l" t="t" r="r" b="b"/>
            <a:pathLst>
              <a:path w="11269336" h="2323145">
                <a:moveTo>
                  <a:pt x="0" y="0"/>
                </a:moveTo>
                <a:lnTo>
                  <a:pt x="11269336" y="0"/>
                </a:lnTo>
                <a:lnTo>
                  <a:pt x="11268645" y="511"/>
                </a:lnTo>
                <a:cubicBezTo>
                  <a:pt x="11257520" y="14091"/>
                  <a:pt x="11248967" y="32073"/>
                  <a:pt x="11230739" y="37096"/>
                </a:cubicBezTo>
                <a:cubicBezTo>
                  <a:pt x="11194283" y="47141"/>
                  <a:pt x="11124351" y="55013"/>
                  <a:pt x="11082485" y="78590"/>
                </a:cubicBezTo>
                <a:cubicBezTo>
                  <a:pt x="11064655" y="69818"/>
                  <a:pt x="11049588" y="97621"/>
                  <a:pt x="11031776" y="79197"/>
                </a:cubicBezTo>
                <a:cubicBezTo>
                  <a:pt x="11016683" y="85023"/>
                  <a:pt x="11009945" y="92832"/>
                  <a:pt x="10995894" y="83459"/>
                </a:cubicBezTo>
                <a:cubicBezTo>
                  <a:pt x="10971843" y="134740"/>
                  <a:pt x="10888992" y="106042"/>
                  <a:pt x="10861177" y="147419"/>
                </a:cubicBezTo>
                <a:cubicBezTo>
                  <a:pt x="10850370" y="129415"/>
                  <a:pt x="10807086" y="138624"/>
                  <a:pt x="10782732" y="135645"/>
                </a:cubicBezTo>
                <a:cubicBezTo>
                  <a:pt x="10869014" y="196205"/>
                  <a:pt x="10693356" y="147304"/>
                  <a:pt x="10660773" y="179312"/>
                </a:cubicBezTo>
                <a:cubicBezTo>
                  <a:pt x="10667385" y="121467"/>
                  <a:pt x="10595265" y="182241"/>
                  <a:pt x="10564442" y="160738"/>
                </a:cubicBezTo>
                <a:cubicBezTo>
                  <a:pt x="10544419" y="190949"/>
                  <a:pt x="10518436" y="167191"/>
                  <a:pt x="10490200" y="183533"/>
                </a:cubicBezTo>
                <a:cubicBezTo>
                  <a:pt x="10423905" y="202688"/>
                  <a:pt x="10362764" y="244779"/>
                  <a:pt x="10271351" y="243104"/>
                </a:cubicBezTo>
                <a:cubicBezTo>
                  <a:pt x="10247818" y="329775"/>
                  <a:pt x="10135674" y="303068"/>
                  <a:pt x="10061033" y="364937"/>
                </a:cubicBezTo>
                <a:cubicBezTo>
                  <a:pt x="10014289" y="383940"/>
                  <a:pt x="9930032" y="360289"/>
                  <a:pt x="9921770" y="406154"/>
                </a:cubicBezTo>
                <a:cubicBezTo>
                  <a:pt x="9894276" y="384665"/>
                  <a:pt x="9881945" y="430851"/>
                  <a:pt x="9858388" y="439489"/>
                </a:cubicBezTo>
                <a:cubicBezTo>
                  <a:pt x="9835642" y="426888"/>
                  <a:pt x="9828901" y="443125"/>
                  <a:pt x="9811914" y="449865"/>
                </a:cubicBezTo>
                <a:cubicBezTo>
                  <a:pt x="9801869" y="441287"/>
                  <a:pt x="9787055" y="444835"/>
                  <a:pt x="9784394" y="457816"/>
                </a:cubicBezTo>
                <a:cubicBezTo>
                  <a:pt x="9797169" y="483924"/>
                  <a:pt x="9656844" y="450179"/>
                  <a:pt x="9656836" y="469967"/>
                </a:cubicBezTo>
                <a:cubicBezTo>
                  <a:pt x="9589537" y="485301"/>
                  <a:pt x="9662097" y="527310"/>
                  <a:pt x="9561575" y="559978"/>
                </a:cubicBezTo>
                <a:cubicBezTo>
                  <a:pt x="9479149" y="599104"/>
                  <a:pt x="9215234" y="670585"/>
                  <a:pt x="9162278" y="704724"/>
                </a:cubicBezTo>
                <a:cubicBezTo>
                  <a:pt x="9173017" y="730567"/>
                  <a:pt x="9063215" y="727685"/>
                  <a:pt x="9062863" y="754656"/>
                </a:cubicBezTo>
                <a:cubicBezTo>
                  <a:pt x="9021608" y="774940"/>
                  <a:pt x="8924639" y="816390"/>
                  <a:pt x="8914746" y="826428"/>
                </a:cubicBezTo>
                <a:lnTo>
                  <a:pt x="8917778" y="835198"/>
                </a:lnTo>
                <a:lnTo>
                  <a:pt x="8905560" y="838358"/>
                </a:lnTo>
                <a:lnTo>
                  <a:pt x="8897564" y="834287"/>
                </a:lnTo>
                <a:lnTo>
                  <a:pt x="8878040" y="844150"/>
                </a:lnTo>
                <a:cubicBezTo>
                  <a:pt x="8861112" y="848992"/>
                  <a:pt x="8812843" y="856499"/>
                  <a:pt x="8795998" y="863337"/>
                </a:cubicBezTo>
                <a:cubicBezTo>
                  <a:pt x="8792888" y="873975"/>
                  <a:pt x="8786153" y="880792"/>
                  <a:pt x="8776970" y="885177"/>
                </a:cubicBezTo>
                <a:lnTo>
                  <a:pt x="8755719" y="889754"/>
                </a:lnTo>
                <a:lnTo>
                  <a:pt x="8743257" y="904723"/>
                </a:lnTo>
                <a:cubicBezTo>
                  <a:pt x="8737642" y="908108"/>
                  <a:pt x="8730651" y="908759"/>
                  <a:pt x="8721366" y="904711"/>
                </a:cubicBezTo>
                <a:cubicBezTo>
                  <a:pt x="8711895" y="915873"/>
                  <a:pt x="8676250" y="900745"/>
                  <a:pt x="8678353" y="926318"/>
                </a:cubicBezTo>
                <a:cubicBezTo>
                  <a:pt x="8658506" y="928813"/>
                  <a:pt x="8647569" y="933735"/>
                  <a:pt x="8636849" y="937900"/>
                </a:cubicBezTo>
                <a:lnTo>
                  <a:pt x="8620213" y="943068"/>
                </a:lnTo>
                <a:lnTo>
                  <a:pt x="8612581" y="952695"/>
                </a:lnTo>
                <a:cubicBezTo>
                  <a:pt x="8605836" y="959769"/>
                  <a:pt x="8598255" y="964412"/>
                  <a:pt x="8589038" y="963892"/>
                </a:cubicBezTo>
                <a:lnTo>
                  <a:pt x="8579950" y="960899"/>
                </a:lnTo>
                <a:cubicBezTo>
                  <a:pt x="8579740" y="962476"/>
                  <a:pt x="8579529" y="964053"/>
                  <a:pt x="8579319" y="965630"/>
                </a:cubicBezTo>
                <a:cubicBezTo>
                  <a:pt x="8579138" y="972972"/>
                  <a:pt x="8576531" y="980010"/>
                  <a:pt x="8547429" y="984506"/>
                </a:cubicBezTo>
                <a:cubicBezTo>
                  <a:pt x="8529238" y="1001725"/>
                  <a:pt x="8505565" y="1015840"/>
                  <a:pt x="8478704" y="1025490"/>
                </a:cubicBezTo>
                <a:cubicBezTo>
                  <a:pt x="8473109" y="1019545"/>
                  <a:pt x="8465819" y="1032194"/>
                  <a:pt x="8461421" y="1035512"/>
                </a:cubicBezTo>
                <a:cubicBezTo>
                  <a:pt x="8459739" y="1031087"/>
                  <a:pt x="8447663" y="1032074"/>
                  <a:pt x="8445003" y="1036851"/>
                </a:cubicBezTo>
                <a:cubicBezTo>
                  <a:pt x="8366593" y="1075951"/>
                  <a:pt x="8398773" y="1021402"/>
                  <a:pt x="8357350" y="1060213"/>
                </a:cubicBezTo>
                <a:cubicBezTo>
                  <a:pt x="8349366" y="1063843"/>
                  <a:pt x="8342208" y="1063367"/>
                  <a:pt x="8335565" y="1061151"/>
                </a:cubicBezTo>
                <a:lnTo>
                  <a:pt x="8325267" y="1055919"/>
                </a:lnTo>
                <a:lnTo>
                  <a:pt x="8293586" y="1076144"/>
                </a:lnTo>
                <a:cubicBezTo>
                  <a:pt x="8277595" y="1084193"/>
                  <a:pt x="8260401" y="1090863"/>
                  <a:pt x="8242405" y="1095960"/>
                </a:cubicBezTo>
                <a:cubicBezTo>
                  <a:pt x="8226373" y="1101227"/>
                  <a:pt x="8224213" y="1102052"/>
                  <a:pt x="8197391" y="1107746"/>
                </a:cubicBezTo>
                <a:cubicBezTo>
                  <a:pt x="8090266" y="1152133"/>
                  <a:pt x="8141491" y="1082372"/>
                  <a:pt x="8081474" y="1130125"/>
                </a:cubicBezTo>
                <a:cubicBezTo>
                  <a:pt x="8070634" y="1134173"/>
                  <a:pt x="8061619" y="1132810"/>
                  <a:pt x="8053585" y="1129169"/>
                </a:cubicBezTo>
                <a:lnTo>
                  <a:pt x="8038422" y="1119092"/>
                </a:lnTo>
                <a:lnTo>
                  <a:pt x="8029450" y="1125592"/>
                </a:lnTo>
                <a:cubicBezTo>
                  <a:pt x="7992226" y="1133484"/>
                  <a:pt x="7978616" y="1122765"/>
                  <a:pt x="7959552" y="1140188"/>
                </a:cubicBezTo>
                <a:cubicBezTo>
                  <a:pt x="7922008" y="1119572"/>
                  <a:pt x="7937737" y="1141786"/>
                  <a:pt x="7914188" y="1150862"/>
                </a:cubicBezTo>
                <a:cubicBezTo>
                  <a:pt x="7896037" y="1160155"/>
                  <a:pt x="7933463" y="1163411"/>
                  <a:pt x="7914918" y="1168758"/>
                </a:cubicBezTo>
                <a:cubicBezTo>
                  <a:pt x="7893102" y="1165887"/>
                  <a:pt x="7898453" y="1187420"/>
                  <a:pt x="7875510" y="1183153"/>
                </a:cubicBezTo>
                <a:cubicBezTo>
                  <a:pt x="7877354" y="1165743"/>
                  <a:pt x="7834286" y="1194789"/>
                  <a:pt x="7829932" y="1180782"/>
                </a:cubicBezTo>
                <a:cubicBezTo>
                  <a:pt x="7816047" y="1204874"/>
                  <a:pt x="7801901" y="1181513"/>
                  <a:pt x="7779182" y="1192665"/>
                </a:cubicBezTo>
                <a:cubicBezTo>
                  <a:pt x="7769446" y="1202686"/>
                  <a:pt x="7761564" y="1205661"/>
                  <a:pt x="7748774" y="1199586"/>
                </a:cubicBezTo>
                <a:cubicBezTo>
                  <a:pt x="7704339" y="1247771"/>
                  <a:pt x="7717626" y="1207638"/>
                  <a:pt x="7671846" y="1231966"/>
                </a:cubicBezTo>
                <a:cubicBezTo>
                  <a:pt x="7632956" y="1255682"/>
                  <a:pt x="7587383" y="1275180"/>
                  <a:pt x="7554146" y="1319748"/>
                </a:cubicBezTo>
                <a:cubicBezTo>
                  <a:pt x="7548775" y="1331557"/>
                  <a:pt x="7531272" y="1339155"/>
                  <a:pt x="7515052" y="1336718"/>
                </a:cubicBezTo>
                <a:cubicBezTo>
                  <a:pt x="7512260" y="1336298"/>
                  <a:pt x="7509613" y="1335590"/>
                  <a:pt x="7507193" y="1334617"/>
                </a:cubicBezTo>
                <a:cubicBezTo>
                  <a:pt x="7488273" y="1365207"/>
                  <a:pt x="7468925" y="1356298"/>
                  <a:pt x="7461694" y="1375866"/>
                </a:cubicBezTo>
                <a:cubicBezTo>
                  <a:pt x="7422434" y="1391917"/>
                  <a:pt x="7384603" y="1382819"/>
                  <a:pt x="7377571" y="1400128"/>
                </a:cubicBezTo>
                <a:cubicBezTo>
                  <a:pt x="7356236" y="1403926"/>
                  <a:pt x="7322509" y="1393138"/>
                  <a:pt x="7311261" y="1412652"/>
                </a:cubicBezTo>
                <a:cubicBezTo>
                  <a:pt x="7305349" y="1400071"/>
                  <a:pt x="7289966" y="1428039"/>
                  <a:pt x="7275307" y="1422171"/>
                </a:cubicBezTo>
                <a:cubicBezTo>
                  <a:pt x="7264529" y="1416601"/>
                  <a:pt x="7257348" y="1423786"/>
                  <a:pt x="7247783" y="1426330"/>
                </a:cubicBezTo>
                <a:cubicBezTo>
                  <a:pt x="7233839" y="1423056"/>
                  <a:pt x="7194363" y="1442037"/>
                  <a:pt x="7185047" y="1451812"/>
                </a:cubicBezTo>
                <a:cubicBezTo>
                  <a:pt x="7164447" y="1483396"/>
                  <a:pt x="7101577" y="1475742"/>
                  <a:pt x="7084117" y="1500281"/>
                </a:cubicBezTo>
                <a:cubicBezTo>
                  <a:pt x="7076899" y="1504821"/>
                  <a:pt x="7069494" y="1507565"/>
                  <a:pt x="7062011" y="1509183"/>
                </a:cubicBezTo>
                <a:lnTo>
                  <a:pt x="7040555" y="1511207"/>
                </a:lnTo>
                <a:lnTo>
                  <a:pt x="7033438" y="1506772"/>
                </a:lnTo>
                <a:lnTo>
                  <a:pt x="7020886" y="1510764"/>
                </a:lnTo>
                <a:lnTo>
                  <a:pt x="7017033" y="1510650"/>
                </a:lnTo>
                <a:lnTo>
                  <a:pt x="6995460" y="1511173"/>
                </a:lnTo>
                <a:cubicBezTo>
                  <a:pt x="7010208" y="1537643"/>
                  <a:pt x="6938512" y="1522467"/>
                  <a:pt x="6962144" y="1541508"/>
                </a:cubicBezTo>
                <a:cubicBezTo>
                  <a:pt x="6926351" y="1550586"/>
                  <a:pt x="6958236" y="1566326"/>
                  <a:pt x="6910674" y="1554793"/>
                </a:cubicBezTo>
                <a:cubicBezTo>
                  <a:pt x="6859225" y="1589274"/>
                  <a:pt x="6769015" y="1598548"/>
                  <a:pt x="6732152" y="1642538"/>
                </a:cubicBezTo>
                <a:cubicBezTo>
                  <a:pt x="6734901" y="1628031"/>
                  <a:pt x="6709146" y="1622413"/>
                  <a:pt x="6694106" y="1632377"/>
                </a:cubicBezTo>
                <a:cubicBezTo>
                  <a:pt x="6702628" y="1575914"/>
                  <a:pt x="6638899" y="1692862"/>
                  <a:pt x="6617223" y="1659889"/>
                </a:cubicBezTo>
                <a:cubicBezTo>
                  <a:pt x="6623246" y="1693349"/>
                  <a:pt x="6561228" y="1764690"/>
                  <a:pt x="6521138" y="1744340"/>
                </a:cubicBezTo>
                <a:cubicBezTo>
                  <a:pt x="6469831" y="1761656"/>
                  <a:pt x="6438109" y="1796731"/>
                  <a:pt x="6380677" y="1796883"/>
                </a:cubicBezTo>
                <a:cubicBezTo>
                  <a:pt x="6379865" y="1801686"/>
                  <a:pt x="6377810" y="1805986"/>
                  <a:pt x="6374897" y="1809910"/>
                </a:cubicBezTo>
                <a:lnTo>
                  <a:pt x="6364545" y="1820090"/>
                </a:lnTo>
                <a:lnTo>
                  <a:pt x="6362126" y="1819991"/>
                </a:lnTo>
                <a:cubicBezTo>
                  <a:pt x="6353055" y="1821720"/>
                  <a:pt x="6348796" y="1824537"/>
                  <a:pt x="6346673" y="1827824"/>
                </a:cubicBezTo>
                <a:lnTo>
                  <a:pt x="6345588" y="1832232"/>
                </a:lnTo>
                <a:lnTo>
                  <a:pt x="6335708" y="1838451"/>
                </a:lnTo>
                <a:lnTo>
                  <a:pt x="6318182" y="1852975"/>
                </a:lnTo>
                <a:lnTo>
                  <a:pt x="6313084" y="1853561"/>
                </a:lnTo>
                <a:lnTo>
                  <a:pt x="6283816" y="1872148"/>
                </a:lnTo>
                <a:lnTo>
                  <a:pt x="6282550" y="1871392"/>
                </a:lnTo>
                <a:cubicBezTo>
                  <a:pt x="6279041" y="1870121"/>
                  <a:pt x="6275192" y="1869982"/>
                  <a:pt x="6270527" y="1872208"/>
                </a:cubicBezTo>
                <a:cubicBezTo>
                  <a:pt x="6265029" y="1853962"/>
                  <a:pt x="6262790" y="1867903"/>
                  <a:pt x="6249518" y="1876079"/>
                </a:cubicBezTo>
                <a:cubicBezTo>
                  <a:pt x="6238019" y="1849564"/>
                  <a:pt x="6207959" y="1881750"/>
                  <a:pt x="6190386" y="1872478"/>
                </a:cubicBezTo>
                <a:cubicBezTo>
                  <a:pt x="6180893" y="1879083"/>
                  <a:pt x="6170646" y="1885584"/>
                  <a:pt x="6159777" y="1891745"/>
                </a:cubicBezTo>
                <a:lnTo>
                  <a:pt x="6153131" y="1895079"/>
                </a:lnTo>
                <a:lnTo>
                  <a:pt x="6152798" y="1894920"/>
                </a:lnTo>
                <a:cubicBezTo>
                  <a:pt x="6150925" y="1895166"/>
                  <a:pt x="6148578" y="1896082"/>
                  <a:pt x="6145388" y="1897990"/>
                </a:cubicBezTo>
                <a:lnTo>
                  <a:pt x="6141014" y="1901155"/>
                </a:lnTo>
                <a:lnTo>
                  <a:pt x="6128122" y="1907623"/>
                </a:lnTo>
                <a:lnTo>
                  <a:pt x="6122351" y="1908359"/>
                </a:lnTo>
                <a:cubicBezTo>
                  <a:pt x="6099508" y="1905910"/>
                  <a:pt x="6088334" y="1869006"/>
                  <a:pt x="6064750" y="1896394"/>
                </a:cubicBezTo>
                <a:cubicBezTo>
                  <a:pt x="6025977" y="1903785"/>
                  <a:pt x="5997095" y="1889190"/>
                  <a:pt x="5964230" y="1910038"/>
                </a:cubicBezTo>
                <a:cubicBezTo>
                  <a:pt x="5927910" y="1916874"/>
                  <a:pt x="5894873" y="1914928"/>
                  <a:pt x="5865399" y="1926966"/>
                </a:cubicBezTo>
                <a:cubicBezTo>
                  <a:pt x="5851644" y="1923038"/>
                  <a:pt x="5839380" y="1922808"/>
                  <a:pt x="5829951" y="1934755"/>
                </a:cubicBezTo>
                <a:cubicBezTo>
                  <a:pt x="5795498" y="1938369"/>
                  <a:pt x="5784532" y="1926246"/>
                  <a:pt x="5765285" y="1941322"/>
                </a:cubicBezTo>
                <a:cubicBezTo>
                  <a:pt x="5741789" y="1922874"/>
                  <a:pt x="5742385" y="1931607"/>
                  <a:pt x="5734750" y="1939793"/>
                </a:cubicBezTo>
                <a:lnTo>
                  <a:pt x="5733569" y="1940505"/>
                </a:lnTo>
                <a:lnTo>
                  <a:pt x="5730329" y="1937845"/>
                </a:lnTo>
                <a:lnTo>
                  <a:pt x="5724661" y="1937455"/>
                </a:lnTo>
                <a:lnTo>
                  <a:pt x="5710186" y="1941370"/>
                </a:lnTo>
                <a:lnTo>
                  <a:pt x="5704910" y="1943663"/>
                </a:lnTo>
                <a:cubicBezTo>
                  <a:pt x="5701213" y="1944937"/>
                  <a:pt x="5698678" y="1945391"/>
                  <a:pt x="5696836" y="1945271"/>
                </a:cubicBezTo>
                <a:lnTo>
                  <a:pt x="5696583" y="1945050"/>
                </a:lnTo>
                <a:lnTo>
                  <a:pt x="5689123" y="1947067"/>
                </a:lnTo>
                <a:cubicBezTo>
                  <a:pt x="5676655" y="1951072"/>
                  <a:pt x="5664639" y="1955533"/>
                  <a:pt x="5653291" y="1960245"/>
                </a:cubicBezTo>
                <a:cubicBezTo>
                  <a:pt x="5640346" y="1947636"/>
                  <a:pt x="5600180" y="1973739"/>
                  <a:pt x="5599385" y="1945198"/>
                </a:cubicBezTo>
                <a:cubicBezTo>
                  <a:pt x="5583913" y="1950736"/>
                  <a:pt x="5576590" y="1964134"/>
                  <a:pt x="5578300" y="1944963"/>
                </a:cubicBezTo>
                <a:cubicBezTo>
                  <a:pt x="5573104" y="1946266"/>
                  <a:pt x="5569560" y="1945382"/>
                  <a:pt x="5566758" y="1943441"/>
                </a:cubicBezTo>
                <a:lnTo>
                  <a:pt x="5565857" y="1942445"/>
                </a:lnTo>
                <a:lnTo>
                  <a:pt x="5531534" y="1955208"/>
                </a:lnTo>
                <a:lnTo>
                  <a:pt x="5526552" y="1954799"/>
                </a:lnTo>
                <a:lnTo>
                  <a:pt x="5504723" y="1965811"/>
                </a:lnTo>
                <a:lnTo>
                  <a:pt x="5493156" y="1970063"/>
                </a:lnTo>
                <a:lnTo>
                  <a:pt x="5490486" y="1974227"/>
                </a:lnTo>
                <a:cubicBezTo>
                  <a:pt x="5487271" y="1977077"/>
                  <a:pt x="5482233" y="1979045"/>
                  <a:pt x="5473107" y="1979001"/>
                </a:cubicBezTo>
                <a:lnTo>
                  <a:pt x="5470885" y="1978432"/>
                </a:lnTo>
                <a:lnTo>
                  <a:pt x="5457393" y="1986525"/>
                </a:lnTo>
                <a:cubicBezTo>
                  <a:pt x="5453194" y="1989853"/>
                  <a:pt x="5449663" y="1993721"/>
                  <a:pt x="5447102" y="1998329"/>
                </a:cubicBezTo>
                <a:cubicBezTo>
                  <a:pt x="5386283" y="2017364"/>
                  <a:pt x="5223545" y="2015483"/>
                  <a:pt x="5159151" y="2029640"/>
                </a:cubicBezTo>
                <a:cubicBezTo>
                  <a:pt x="5141359" y="2036610"/>
                  <a:pt x="5090827" y="2076822"/>
                  <a:pt x="5098838" y="2062961"/>
                </a:cubicBezTo>
                <a:cubicBezTo>
                  <a:pt x="5047883" y="2099457"/>
                  <a:pt x="4922007" y="2111466"/>
                  <a:pt x="4860988" y="2135698"/>
                </a:cubicBezTo>
                <a:cubicBezTo>
                  <a:pt x="4805413" y="2152292"/>
                  <a:pt x="4784714" y="2158665"/>
                  <a:pt x="4765388" y="2162525"/>
                </a:cubicBezTo>
                <a:cubicBezTo>
                  <a:pt x="4758560" y="2161978"/>
                  <a:pt x="4751823" y="2160531"/>
                  <a:pt x="4745033" y="2158859"/>
                </a:cubicBezTo>
                <a:lnTo>
                  <a:pt x="4741475" y="2157998"/>
                </a:lnTo>
                <a:lnTo>
                  <a:pt x="4728247" y="2159526"/>
                </a:lnTo>
                <a:lnTo>
                  <a:pt x="4723263" y="2153742"/>
                </a:lnTo>
                <a:lnTo>
                  <a:pt x="4593061" y="2171597"/>
                </a:lnTo>
                <a:lnTo>
                  <a:pt x="4405765" y="2199902"/>
                </a:lnTo>
                <a:cubicBezTo>
                  <a:pt x="4403942" y="2198353"/>
                  <a:pt x="4402457" y="2196614"/>
                  <a:pt x="4401354" y="2194745"/>
                </a:cubicBezTo>
                <a:lnTo>
                  <a:pt x="4366646" y="2198564"/>
                </a:lnTo>
                <a:lnTo>
                  <a:pt x="4354009" y="2204984"/>
                </a:lnTo>
                <a:lnTo>
                  <a:pt x="4348284" y="2205270"/>
                </a:lnTo>
                <a:lnTo>
                  <a:pt x="4333906" y="2205251"/>
                </a:lnTo>
                <a:cubicBezTo>
                  <a:pt x="4326429" y="2204713"/>
                  <a:pt x="4318024" y="2203940"/>
                  <a:pt x="4308819" y="2203822"/>
                </a:cubicBezTo>
                <a:lnTo>
                  <a:pt x="4301210" y="2204456"/>
                </a:lnTo>
                <a:lnTo>
                  <a:pt x="4283095" y="2198177"/>
                </a:lnTo>
                <a:cubicBezTo>
                  <a:pt x="4269863" y="2193337"/>
                  <a:pt x="4259612" y="2190345"/>
                  <a:pt x="4250119" y="2196342"/>
                </a:cubicBezTo>
                <a:cubicBezTo>
                  <a:pt x="4230702" y="2190559"/>
                  <a:pt x="4213171" y="2166890"/>
                  <a:pt x="4189203" y="2178994"/>
                </a:cubicBezTo>
                <a:cubicBezTo>
                  <a:pt x="4194512" y="2165594"/>
                  <a:pt x="4160734" y="2183257"/>
                  <a:pt x="4154035" y="2171950"/>
                </a:cubicBezTo>
                <a:cubicBezTo>
                  <a:pt x="4150098" y="2162547"/>
                  <a:pt x="4138934" y="2165714"/>
                  <a:pt x="4129569" y="2163850"/>
                </a:cubicBezTo>
                <a:cubicBezTo>
                  <a:pt x="4121391" y="2155090"/>
                  <a:pt x="4076089" y="2154737"/>
                  <a:pt x="4061250" y="2159236"/>
                </a:cubicBezTo>
                <a:cubicBezTo>
                  <a:pt x="4020618" y="2177811"/>
                  <a:pt x="3978175" y="2144465"/>
                  <a:pt x="3945480" y="2158279"/>
                </a:cubicBezTo>
                <a:cubicBezTo>
                  <a:pt x="3936362" y="2159139"/>
                  <a:pt x="3928502" y="2158369"/>
                  <a:pt x="3921468" y="2156588"/>
                </a:cubicBezTo>
                <a:lnTo>
                  <a:pt x="3903348" y="2149220"/>
                </a:lnTo>
                <a:lnTo>
                  <a:pt x="3901342" y="2142355"/>
                </a:lnTo>
                <a:lnTo>
                  <a:pt x="3888539" y="2140476"/>
                </a:lnTo>
                <a:lnTo>
                  <a:pt x="3885662" y="2138740"/>
                </a:lnTo>
                <a:cubicBezTo>
                  <a:pt x="3880178" y="2135398"/>
                  <a:pt x="3874645" y="2132286"/>
                  <a:pt x="3868627" y="2130023"/>
                </a:cubicBezTo>
                <a:cubicBezTo>
                  <a:pt x="3859240" y="2159198"/>
                  <a:pt x="3815892" y="2115590"/>
                  <a:pt x="3819177" y="2142111"/>
                </a:cubicBezTo>
                <a:cubicBezTo>
                  <a:pt x="3784478" y="2134756"/>
                  <a:pt x="3796708" y="2161930"/>
                  <a:pt x="3769100" y="2131731"/>
                </a:cubicBezTo>
                <a:cubicBezTo>
                  <a:pt x="3702423" y="2139704"/>
                  <a:pt x="3625642" y="2109386"/>
                  <a:pt x="3562752" y="2131785"/>
                </a:cubicBezTo>
                <a:cubicBezTo>
                  <a:pt x="3576244" y="2120400"/>
                  <a:pt x="3560801" y="2104591"/>
                  <a:pt x="3541402" y="2106821"/>
                </a:cubicBezTo>
                <a:cubicBezTo>
                  <a:pt x="3592232" y="2061584"/>
                  <a:pt x="3356194" y="2115384"/>
                  <a:pt x="3365341" y="2077638"/>
                </a:cubicBezTo>
                <a:cubicBezTo>
                  <a:pt x="3303594" y="2079161"/>
                  <a:pt x="3221644" y="2111487"/>
                  <a:pt x="3170922" y="2115957"/>
                </a:cubicBezTo>
                <a:cubicBezTo>
                  <a:pt x="3166532" y="2119769"/>
                  <a:pt x="3161579" y="2122617"/>
                  <a:pt x="3156256" y="2124773"/>
                </a:cubicBezTo>
                <a:lnTo>
                  <a:pt x="3140298" y="2129182"/>
                </a:lnTo>
                <a:lnTo>
                  <a:pt x="3138514" y="2128069"/>
                </a:lnTo>
                <a:cubicBezTo>
                  <a:pt x="3130169" y="2125710"/>
                  <a:pt x="3124679" y="2126336"/>
                  <a:pt x="3120467" y="2128281"/>
                </a:cubicBezTo>
                <a:lnTo>
                  <a:pt x="3116175" y="2131633"/>
                </a:lnTo>
                <a:lnTo>
                  <a:pt x="3103685" y="2132814"/>
                </a:lnTo>
                <a:lnTo>
                  <a:pt x="3078794" y="2137935"/>
                </a:lnTo>
                <a:lnTo>
                  <a:pt x="3074407" y="2136274"/>
                </a:lnTo>
                <a:lnTo>
                  <a:pt x="3037285" y="2139919"/>
                </a:lnTo>
                <a:lnTo>
                  <a:pt x="3036901" y="2138726"/>
                </a:lnTo>
                <a:cubicBezTo>
                  <a:pt x="3035193" y="2136135"/>
                  <a:pt x="3032337" y="2134379"/>
                  <a:pt x="3026996" y="2134322"/>
                </a:cubicBezTo>
                <a:cubicBezTo>
                  <a:pt x="3037063" y="2116196"/>
                  <a:pt x="3024412" y="2127308"/>
                  <a:pt x="3007772" y="2128742"/>
                </a:cubicBezTo>
                <a:cubicBezTo>
                  <a:pt x="3019697" y="2100910"/>
                  <a:pt x="2971305" y="2115987"/>
                  <a:pt x="2965030" y="2100494"/>
                </a:cubicBezTo>
                <a:cubicBezTo>
                  <a:pt x="2952539" y="2102174"/>
                  <a:pt x="2939545" y="2103445"/>
                  <a:pt x="2926342" y="2104155"/>
                </a:cubicBezTo>
                <a:lnTo>
                  <a:pt x="2918608" y="2104215"/>
                </a:lnTo>
                <a:cubicBezTo>
                  <a:pt x="2918564" y="2104122"/>
                  <a:pt x="2918519" y="2104030"/>
                  <a:pt x="2918475" y="2103937"/>
                </a:cubicBezTo>
                <a:cubicBezTo>
                  <a:pt x="2916840" y="2103354"/>
                  <a:pt x="2914314" y="2103149"/>
                  <a:pt x="2910360" y="2103444"/>
                </a:cubicBezTo>
                <a:lnTo>
                  <a:pt x="2904507" y="2104326"/>
                </a:lnTo>
                <a:lnTo>
                  <a:pt x="2889503" y="2104443"/>
                </a:lnTo>
                <a:lnTo>
                  <a:pt x="2884480" y="2102626"/>
                </a:lnTo>
                <a:lnTo>
                  <a:pt x="2882689" y="2099228"/>
                </a:lnTo>
                <a:lnTo>
                  <a:pt x="2881291" y="2099618"/>
                </a:lnTo>
                <a:cubicBezTo>
                  <a:pt x="2870663" y="2105606"/>
                  <a:pt x="2867338" y="2114210"/>
                  <a:pt x="2853979" y="2090388"/>
                </a:cubicBezTo>
                <a:cubicBezTo>
                  <a:pt x="2829652" y="2100099"/>
                  <a:pt x="2824975" y="2085577"/>
                  <a:pt x="2791790" y="2080332"/>
                </a:cubicBezTo>
                <a:cubicBezTo>
                  <a:pt x="2777850" y="2089504"/>
                  <a:pt x="2766709" y="2086170"/>
                  <a:pt x="2755844" y="2078874"/>
                </a:cubicBezTo>
                <a:cubicBezTo>
                  <a:pt x="2723488" y="2083049"/>
                  <a:pt x="2694065" y="2072780"/>
                  <a:pt x="2657742" y="2070179"/>
                </a:cubicBezTo>
                <a:cubicBezTo>
                  <a:pt x="2618372" y="2082020"/>
                  <a:pt x="2598368" y="2060559"/>
                  <a:pt x="2559549" y="2057873"/>
                </a:cubicBezTo>
                <a:cubicBezTo>
                  <a:pt x="2525789" y="2078403"/>
                  <a:pt x="2531908" y="2039838"/>
                  <a:pt x="2512054" y="2031671"/>
                </a:cubicBezTo>
                <a:lnTo>
                  <a:pt x="2506437" y="2030918"/>
                </a:lnTo>
                <a:lnTo>
                  <a:pt x="2491752" y="2033906"/>
                </a:lnTo>
                <a:lnTo>
                  <a:pt x="2486338" y="2035862"/>
                </a:lnTo>
                <a:cubicBezTo>
                  <a:pt x="2482568" y="2036899"/>
                  <a:pt x="2480011" y="2037191"/>
                  <a:pt x="2478186" y="2036953"/>
                </a:cubicBezTo>
                <a:lnTo>
                  <a:pt x="2477950" y="2036715"/>
                </a:lnTo>
                <a:lnTo>
                  <a:pt x="2470381" y="2038256"/>
                </a:lnTo>
                <a:cubicBezTo>
                  <a:pt x="2457686" y="2041461"/>
                  <a:pt x="2445410" y="2045155"/>
                  <a:pt x="2433781" y="2049140"/>
                </a:cubicBezTo>
                <a:cubicBezTo>
                  <a:pt x="2421781" y="2035703"/>
                  <a:pt x="2379959" y="2059234"/>
                  <a:pt x="2381172" y="2030645"/>
                </a:cubicBezTo>
                <a:cubicBezTo>
                  <a:pt x="2365380" y="2035192"/>
                  <a:pt x="2357148" y="2048120"/>
                  <a:pt x="2360198" y="2029059"/>
                </a:cubicBezTo>
                <a:cubicBezTo>
                  <a:pt x="2354933" y="2030031"/>
                  <a:pt x="2351467" y="2028919"/>
                  <a:pt x="2348815" y="2026798"/>
                </a:cubicBezTo>
                <a:lnTo>
                  <a:pt x="2347988" y="2025745"/>
                </a:lnTo>
                <a:lnTo>
                  <a:pt x="2312920" y="2036311"/>
                </a:lnTo>
                <a:lnTo>
                  <a:pt x="2307986" y="2035583"/>
                </a:lnTo>
                <a:lnTo>
                  <a:pt x="2285481" y="2045197"/>
                </a:lnTo>
                <a:lnTo>
                  <a:pt x="2273666" y="2048710"/>
                </a:lnTo>
                <a:lnTo>
                  <a:pt x="2270719" y="2052702"/>
                </a:lnTo>
                <a:cubicBezTo>
                  <a:pt x="2267315" y="2055347"/>
                  <a:pt x="2262161" y="2056992"/>
                  <a:pt x="2253080" y="2056363"/>
                </a:cubicBezTo>
                <a:lnTo>
                  <a:pt x="2250906" y="2055654"/>
                </a:lnTo>
                <a:lnTo>
                  <a:pt x="2236905" y="2062882"/>
                </a:lnTo>
                <a:cubicBezTo>
                  <a:pt x="2232493" y="2065942"/>
                  <a:pt x="2228705" y="2069583"/>
                  <a:pt x="2225830" y="2074027"/>
                </a:cubicBezTo>
                <a:cubicBezTo>
                  <a:pt x="2173117" y="2059597"/>
                  <a:pt x="2128486" y="2085502"/>
                  <a:pt x="2073776" y="2089244"/>
                </a:cubicBezTo>
                <a:cubicBezTo>
                  <a:pt x="2046050" y="2059365"/>
                  <a:pt x="1957570" y="2112693"/>
                  <a:pt x="1948256" y="2146616"/>
                </a:cubicBezTo>
                <a:cubicBezTo>
                  <a:pt x="1943005" y="2109192"/>
                  <a:pt x="1832736" y="2206239"/>
                  <a:pt x="1865582" y="2153738"/>
                </a:cubicBezTo>
                <a:cubicBezTo>
                  <a:pt x="1847376" y="2159567"/>
                  <a:pt x="1826258" y="2147592"/>
                  <a:pt x="1835210" y="2134244"/>
                </a:cubicBezTo>
                <a:cubicBezTo>
                  <a:pt x="1781916" y="2167476"/>
                  <a:pt x="1695112" y="2153556"/>
                  <a:pt x="1632661" y="2173882"/>
                </a:cubicBezTo>
                <a:cubicBezTo>
                  <a:pt x="1594177" y="2150642"/>
                  <a:pt x="1616426" y="2173975"/>
                  <a:pt x="1579590" y="2173680"/>
                </a:cubicBezTo>
                <a:cubicBezTo>
                  <a:pt x="1592812" y="2198112"/>
                  <a:pt x="1533818" y="2165220"/>
                  <a:pt x="1535601" y="2194590"/>
                </a:cubicBezTo>
                <a:cubicBezTo>
                  <a:pt x="1528840" y="2193608"/>
                  <a:pt x="1522236" y="2191728"/>
                  <a:pt x="1515594" y="2189622"/>
                </a:cubicBezTo>
                <a:lnTo>
                  <a:pt x="1512113" y="2188534"/>
                </a:lnTo>
                <a:lnTo>
                  <a:pt x="1498838" y="2189213"/>
                </a:lnTo>
                <a:lnTo>
                  <a:pt x="1494279" y="2183112"/>
                </a:lnTo>
                <a:lnTo>
                  <a:pt x="1473714" y="2179625"/>
                </a:lnTo>
                <a:cubicBezTo>
                  <a:pt x="1466138" y="2179292"/>
                  <a:pt x="1458132" y="2180071"/>
                  <a:pt x="1449503" y="2182633"/>
                </a:cubicBezTo>
                <a:lnTo>
                  <a:pt x="1266687" y="2212688"/>
                </a:lnTo>
                <a:cubicBezTo>
                  <a:pt x="1256792" y="2212722"/>
                  <a:pt x="1247024" y="2217857"/>
                  <a:pt x="1239614" y="2209727"/>
                </a:cubicBezTo>
                <a:cubicBezTo>
                  <a:pt x="1228778" y="2200326"/>
                  <a:pt x="1202276" y="2223497"/>
                  <a:pt x="1202436" y="2209817"/>
                </a:cubicBezTo>
                <a:cubicBezTo>
                  <a:pt x="1183471" y="2225854"/>
                  <a:pt x="1157340" y="2206849"/>
                  <a:pt x="1136097" y="2205112"/>
                </a:cubicBezTo>
                <a:cubicBezTo>
                  <a:pt x="1100396" y="2209415"/>
                  <a:pt x="1013922" y="2231219"/>
                  <a:pt x="988232" y="2235635"/>
                </a:cubicBezTo>
                <a:cubicBezTo>
                  <a:pt x="986445" y="2234079"/>
                  <a:pt x="984332" y="2232722"/>
                  <a:pt x="981959" y="2231607"/>
                </a:cubicBezTo>
                <a:cubicBezTo>
                  <a:pt x="968170" y="2225130"/>
                  <a:pt x="948759" y="2228043"/>
                  <a:pt x="938600" y="2238113"/>
                </a:cubicBezTo>
                <a:cubicBezTo>
                  <a:pt x="888371" y="2272824"/>
                  <a:pt x="837950" y="2280135"/>
                  <a:pt x="791788" y="2293224"/>
                </a:cubicBezTo>
                <a:cubicBezTo>
                  <a:pt x="739035" y="2305159"/>
                  <a:pt x="769009" y="2269676"/>
                  <a:pt x="706914" y="2305046"/>
                </a:cubicBezTo>
                <a:cubicBezTo>
                  <a:pt x="697882" y="2295919"/>
                  <a:pt x="689339" y="2296797"/>
                  <a:pt x="675971" y="2304030"/>
                </a:cubicBezTo>
                <a:cubicBezTo>
                  <a:pt x="650201" y="2309060"/>
                  <a:pt x="647591" y="2282853"/>
                  <a:pt x="624180" y="2302650"/>
                </a:cubicBezTo>
                <a:cubicBezTo>
                  <a:pt x="626400" y="2287987"/>
                  <a:pt x="574045" y="2305175"/>
                  <a:pt x="583453" y="2288788"/>
                </a:cubicBezTo>
                <a:cubicBezTo>
                  <a:pt x="564313" y="2278832"/>
                  <a:pt x="559671" y="2301039"/>
                  <a:pt x="540946" y="2292721"/>
                </a:cubicBezTo>
                <a:cubicBezTo>
                  <a:pt x="521576" y="2293191"/>
                  <a:pt x="554439" y="2305843"/>
                  <a:pt x="533680" y="2310233"/>
                </a:cubicBezTo>
                <a:cubicBezTo>
                  <a:pt x="508069" y="2313043"/>
                  <a:pt x="512638" y="2338541"/>
                  <a:pt x="487366" y="2309053"/>
                </a:cubicBezTo>
                <a:cubicBezTo>
                  <a:pt x="462164" y="2321083"/>
                  <a:pt x="454441" y="2307251"/>
                  <a:pt x="416820" y="2305443"/>
                </a:cubicBezTo>
                <a:cubicBezTo>
                  <a:pt x="403012" y="2315890"/>
                  <a:pt x="390105" y="2313733"/>
                  <a:pt x="376805" y="2307647"/>
                </a:cubicBezTo>
                <a:cubicBezTo>
                  <a:pt x="341751" y="2315035"/>
                  <a:pt x="307408" y="2307897"/>
                  <a:pt x="266777" y="2309012"/>
                </a:cubicBezTo>
                <a:cubicBezTo>
                  <a:pt x="225310" y="2324664"/>
                  <a:pt x="199419" y="2305548"/>
                  <a:pt x="156013" y="2306832"/>
                </a:cubicBezTo>
                <a:cubicBezTo>
                  <a:pt x="117457" y="2333851"/>
                  <a:pt x="122965" y="2279562"/>
                  <a:pt x="87258" y="2285511"/>
                </a:cubicBezTo>
                <a:cubicBezTo>
                  <a:pt x="38977" y="2309189"/>
                  <a:pt x="74043" y="2277969"/>
                  <a:pt x="23798" y="2281822"/>
                </a:cubicBezTo>
                <a:lnTo>
                  <a:pt x="0" y="2285369"/>
                </a:lnTo>
                <a:lnTo>
                  <a:pt x="0"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Title 1">
            <a:extLst>
              <a:ext uri="{FF2B5EF4-FFF2-40B4-BE49-F238E27FC236}">
                <a16:creationId xmlns:a16="http://schemas.microsoft.com/office/drawing/2014/main" id="{8689A4D7-89D0-A8A5-7C06-307DD47E7693}"/>
              </a:ext>
            </a:extLst>
          </p:cNvPr>
          <p:cNvSpPr>
            <a:spLocks noGrp="1"/>
          </p:cNvSpPr>
          <p:nvPr>
            <p:ph type="title"/>
          </p:nvPr>
        </p:nvSpPr>
        <p:spPr>
          <a:xfrm>
            <a:off x="723901" y="509587"/>
            <a:ext cx="7649239" cy="742951"/>
          </a:xfrm>
        </p:spPr>
        <p:txBody>
          <a:bodyPr vert="horz" lIns="91440" tIns="45720" rIns="91440" bIns="45720" rtlCol="0" anchor="ctr">
            <a:normAutofit/>
          </a:bodyPr>
          <a:lstStyle/>
          <a:p>
            <a:r>
              <a:rPr lang="en-US" sz="2800" kern="1200" dirty="0">
                <a:solidFill>
                  <a:schemeClr val="tx1"/>
                </a:solidFill>
                <a:latin typeface="Fira Code" pitchFamily="1" charset="0"/>
                <a:ea typeface="Fira Code" pitchFamily="1" charset="0"/>
                <a:cs typeface="Fira Code" pitchFamily="1" charset="0"/>
              </a:rPr>
              <a:t>D Warehouse</a:t>
            </a:r>
          </a:p>
        </p:txBody>
      </p:sp>
      <p:sp>
        <p:nvSpPr>
          <p:cNvPr id="3" name="Content Placeholder 2">
            <a:extLst>
              <a:ext uri="{FF2B5EF4-FFF2-40B4-BE49-F238E27FC236}">
                <a16:creationId xmlns:a16="http://schemas.microsoft.com/office/drawing/2014/main" id="{84216F25-2453-9924-5B58-6D841E1291D4}"/>
              </a:ext>
            </a:extLst>
          </p:cNvPr>
          <p:cNvSpPr>
            <a:spLocks noGrp="1"/>
          </p:cNvSpPr>
          <p:nvPr>
            <p:ph idx="1"/>
          </p:nvPr>
        </p:nvSpPr>
        <p:spPr>
          <a:xfrm>
            <a:off x="723900" y="1252538"/>
            <a:ext cx="5873750" cy="647442"/>
          </a:xfrm>
        </p:spPr>
        <p:txBody>
          <a:bodyPr vert="horz" lIns="91440" tIns="45720" rIns="91440" bIns="45720" rtlCol="0">
            <a:normAutofit/>
          </a:bodyPr>
          <a:lstStyle/>
          <a:p>
            <a:pPr marL="0" indent="0">
              <a:buNone/>
            </a:pPr>
            <a:r>
              <a:rPr lang="en-US" sz="1600" kern="1200" dirty="0">
                <a:solidFill>
                  <a:schemeClr val="tx1"/>
                </a:solidFill>
                <a:latin typeface="Fira Code" pitchFamily="1" charset="0"/>
                <a:ea typeface="Fira Code" pitchFamily="1" charset="0"/>
                <a:cs typeface="Fira Code" pitchFamily="1" charset="0"/>
              </a:rPr>
              <a:t>14 Items should be reduced to Make more space in South warehouse</a:t>
            </a:r>
          </a:p>
        </p:txBody>
      </p:sp>
      <p:pic>
        <p:nvPicPr>
          <p:cNvPr id="6" name="Picture 5">
            <a:extLst>
              <a:ext uri="{FF2B5EF4-FFF2-40B4-BE49-F238E27FC236}">
                <a16:creationId xmlns:a16="http://schemas.microsoft.com/office/drawing/2014/main" id="{2BF2A3BE-058C-D869-8C00-A37DB9B767EB}"/>
              </a:ext>
            </a:extLst>
          </p:cNvPr>
          <p:cNvPicPr>
            <a:picLocks noChangeAspect="1"/>
          </p:cNvPicPr>
          <p:nvPr/>
        </p:nvPicPr>
        <p:blipFill>
          <a:blip r:embed="rId2"/>
          <a:stretch>
            <a:fillRect/>
          </a:stretch>
        </p:blipFill>
        <p:spPr>
          <a:xfrm>
            <a:off x="705972" y="2656083"/>
            <a:ext cx="10768181" cy="2961248"/>
          </a:xfrm>
          <a:prstGeom prst="rect">
            <a:avLst/>
          </a:prstGeom>
        </p:spPr>
      </p:pic>
      <p:sp>
        <p:nvSpPr>
          <p:cNvPr id="37" name="Freeform: Shape 36">
            <a:extLst>
              <a:ext uri="{FF2B5EF4-FFF2-40B4-BE49-F238E27FC236}">
                <a16:creationId xmlns:a16="http://schemas.microsoft.com/office/drawing/2014/main" id="{DEB62645-D4DA-4E99-8344-B1536F63D1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07088" y="6277971"/>
            <a:ext cx="6884912" cy="580030"/>
          </a:xfrm>
          <a:custGeom>
            <a:avLst/>
            <a:gdLst>
              <a:gd name="connsiteX0" fmla="*/ 6884912 w 6884912"/>
              <a:gd name="connsiteY0" fmla="*/ 0 h 1161397"/>
              <a:gd name="connsiteX1" fmla="*/ 6884912 w 6884912"/>
              <a:gd name="connsiteY1" fmla="*/ 1161397 h 1161397"/>
              <a:gd name="connsiteX2" fmla="*/ 0 w 6884912"/>
              <a:gd name="connsiteY2" fmla="*/ 1161397 h 1161397"/>
              <a:gd name="connsiteX3" fmla="*/ 27135 w 6884912"/>
              <a:gd name="connsiteY3" fmla="*/ 1147460 h 1161397"/>
              <a:gd name="connsiteX4" fmla="*/ 115388 w 6884912"/>
              <a:gd name="connsiteY4" fmla="*/ 1159043 h 1161397"/>
              <a:gd name="connsiteX5" fmla="*/ 119094 w 6884912"/>
              <a:gd name="connsiteY5" fmla="*/ 1148463 h 1161397"/>
              <a:gd name="connsiteX6" fmla="*/ 171824 w 6884912"/>
              <a:gd name="connsiteY6" fmla="*/ 1133224 h 1161397"/>
              <a:gd name="connsiteX7" fmla="*/ 376455 w 6884912"/>
              <a:gd name="connsiteY7" fmla="*/ 1137381 h 1161397"/>
              <a:gd name="connsiteX8" fmla="*/ 478946 w 6884912"/>
              <a:gd name="connsiteY8" fmla="*/ 1106011 h 1161397"/>
              <a:gd name="connsiteX9" fmla="*/ 512111 w 6884912"/>
              <a:gd name="connsiteY9" fmla="*/ 1085599 h 1161397"/>
              <a:gd name="connsiteX10" fmla="*/ 567875 w 6884912"/>
              <a:gd name="connsiteY10" fmla="*/ 1051976 h 1161397"/>
              <a:gd name="connsiteX11" fmla="*/ 601644 w 6884912"/>
              <a:gd name="connsiteY11" fmla="*/ 1003997 h 1161397"/>
              <a:gd name="connsiteX12" fmla="*/ 651408 w 6884912"/>
              <a:gd name="connsiteY12" fmla="*/ 984938 h 1161397"/>
              <a:gd name="connsiteX13" fmla="*/ 673197 w 6884912"/>
              <a:gd name="connsiteY13" fmla="*/ 1010060 h 1161397"/>
              <a:gd name="connsiteX14" fmla="*/ 723108 w 6884912"/>
              <a:gd name="connsiteY14" fmla="*/ 980081 h 1161397"/>
              <a:gd name="connsiteX15" fmla="*/ 797699 w 6884912"/>
              <a:gd name="connsiteY15" fmla="*/ 931362 h 1161397"/>
              <a:gd name="connsiteX16" fmla="*/ 843359 w 6884912"/>
              <a:gd name="connsiteY16" fmla="*/ 910894 h 1161397"/>
              <a:gd name="connsiteX17" fmla="*/ 965215 w 6884912"/>
              <a:gd name="connsiteY17" fmla="*/ 846701 h 1161397"/>
              <a:gd name="connsiteX18" fmla="*/ 1085080 w 6884912"/>
              <a:gd name="connsiteY18" fmla="*/ 776086 h 1161397"/>
              <a:gd name="connsiteX19" fmla="*/ 1131224 w 6884912"/>
              <a:gd name="connsiteY19" fmla="*/ 706160 h 1161397"/>
              <a:gd name="connsiteX20" fmla="*/ 1138051 w 6884912"/>
              <a:gd name="connsiteY20" fmla="*/ 702034 h 1161397"/>
              <a:gd name="connsiteX21" fmla="*/ 1158800 w 6884912"/>
              <a:gd name="connsiteY21" fmla="*/ 700004 h 1161397"/>
              <a:gd name="connsiteX22" fmla="*/ 1166947 w 6884912"/>
              <a:gd name="connsiteY22" fmla="*/ 700762 h 1161397"/>
              <a:gd name="connsiteX23" fmla="*/ 1178135 w 6884912"/>
              <a:gd name="connsiteY23" fmla="*/ 698631 h 1161397"/>
              <a:gd name="connsiteX24" fmla="*/ 1178301 w 6884912"/>
              <a:gd name="connsiteY24" fmla="*/ 698094 h 1161397"/>
              <a:gd name="connsiteX25" fmla="*/ 1188995 w 6884912"/>
              <a:gd name="connsiteY25" fmla="*/ 697048 h 1161397"/>
              <a:gd name="connsiteX26" fmla="*/ 1242716 w 6884912"/>
              <a:gd name="connsiteY26" fmla="*/ 698052 h 1161397"/>
              <a:gd name="connsiteX27" fmla="*/ 1299977 w 6884912"/>
              <a:gd name="connsiteY27" fmla="*/ 639196 h 1161397"/>
              <a:gd name="connsiteX28" fmla="*/ 1326190 w 6884912"/>
              <a:gd name="connsiteY28" fmla="*/ 625955 h 1161397"/>
              <a:gd name="connsiteX29" fmla="*/ 1339600 w 6884912"/>
              <a:gd name="connsiteY29" fmla="*/ 616295 h 1161397"/>
              <a:gd name="connsiteX30" fmla="*/ 1340054 w 6884912"/>
              <a:gd name="connsiteY30" fmla="*/ 614022 h 1161397"/>
              <a:gd name="connsiteX31" fmla="*/ 1391606 w 6884912"/>
              <a:gd name="connsiteY31" fmla="*/ 615229 h 1161397"/>
              <a:gd name="connsiteX32" fmla="*/ 1397565 w 6884912"/>
              <a:gd name="connsiteY32" fmla="*/ 611490 h 1161397"/>
              <a:gd name="connsiteX33" fmla="*/ 1432302 w 6884912"/>
              <a:gd name="connsiteY33" fmla="*/ 617267 h 1161397"/>
              <a:gd name="connsiteX34" fmla="*/ 1449644 w 6884912"/>
              <a:gd name="connsiteY34" fmla="*/ 617591 h 1161397"/>
              <a:gd name="connsiteX35" fmla="*/ 1455793 w 6884912"/>
              <a:gd name="connsiteY35" fmla="*/ 623174 h 1161397"/>
              <a:gd name="connsiteX36" fmla="*/ 1480758 w 6884912"/>
              <a:gd name="connsiteY36" fmla="*/ 620863 h 1161397"/>
              <a:gd name="connsiteX37" fmla="*/ 1483154 w 6884912"/>
              <a:gd name="connsiteY37" fmla="*/ 618527 h 1161397"/>
              <a:gd name="connsiteX38" fmla="*/ 1505495 w 6884912"/>
              <a:gd name="connsiteY38" fmla="*/ 624325 h 1161397"/>
              <a:gd name="connsiteX39" fmla="*/ 1526340 w 6884912"/>
              <a:gd name="connsiteY39" fmla="*/ 638496 h 1161397"/>
              <a:gd name="connsiteX40" fmla="*/ 1731986 w 6884912"/>
              <a:gd name="connsiteY40" fmla="*/ 589682 h 1161397"/>
              <a:gd name="connsiteX41" fmla="*/ 1927935 w 6884912"/>
              <a:gd name="connsiteY41" fmla="*/ 628540 h 1161397"/>
              <a:gd name="connsiteX42" fmla="*/ 2039075 w 6884912"/>
              <a:gd name="connsiteY42" fmla="*/ 599964 h 1161397"/>
              <a:gd name="connsiteX43" fmla="*/ 2066980 w 6884912"/>
              <a:gd name="connsiteY43" fmla="*/ 550413 h 1161397"/>
              <a:gd name="connsiteX44" fmla="*/ 2352236 w 6884912"/>
              <a:gd name="connsiteY44" fmla="*/ 519602 h 1161397"/>
              <a:gd name="connsiteX45" fmla="*/ 2420791 w 6884912"/>
              <a:gd name="connsiteY45" fmla="*/ 492826 h 1161397"/>
              <a:gd name="connsiteX46" fmla="*/ 2489932 w 6884912"/>
              <a:gd name="connsiteY46" fmla="*/ 507864 h 1161397"/>
              <a:gd name="connsiteX47" fmla="*/ 2512917 w 6884912"/>
              <a:gd name="connsiteY47" fmla="*/ 489127 h 1161397"/>
              <a:gd name="connsiteX48" fmla="*/ 2516783 w 6884912"/>
              <a:gd name="connsiteY48" fmla="*/ 485473 h 1161397"/>
              <a:gd name="connsiteX49" fmla="*/ 2534360 w 6884912"/>
              <a:gd name="connsiteY49" fmla="*/ 480064 h 1161397"/>
              <a:gd name="connsiteX50" fmla="*/ 2536691 w 6884912"/>
              <a:gd name="connsiteY50" fmla="*/ 467018 h 1161397"/>
              <a:gd name="connsiteX51" fmla="*/ 2561265 w 6884912"/>
              <a:gd name="connsiteY51" fmla="*/ 450623 h 1161397"/>
              <a:gd name="connsiteX52" fmla="*/ 2594349 w 6884912"/>
              <a:gd name="connsiteY52" fmla="*/ 443884 h 1161397"/>
              <a:gd name="connsiteX53" fmla="*/ 2754324 w 6884912"/>
              <a:gd name="connsiteY53" fmla="*/ 424766 h 1161397"/>
              <a:gd name="connsiteX54" fmla="*/ 2848470 w 6884912"/>
              <a:gd name="connsiteY54" fmla="*/ 405966 h 1161397"/>
              <a:gd name="connsiteX55" fmla="*/ 2881772 w 6884912"/>
              <a:gd name="connsiteY55" fmla="*/ 387260 h 1161397"/>
              <a:gd name="connsiteX56" fmla="*/ 2929932 w 6884912"/>
              <a:gd name="connsiteY56" fmla="*/ 368912 h 1161397"/>
              <a:gd name="connsiteX57" fmla="*/ 3013020 w 6884912"/>
              <a:gd name="connsiteY57" fmla="*/ 327578 h 1161397"/>
              <a:gd name="connsiteX58" fmla="*/ 3127968 w 6884912"/>
              <a:gd name="connsiteY58" fmla="*/ 287613 h 1161397"/>
              <a:gd name="connsiteX59" fmla="*/ 3222191 w 6884912"/>
              <a:gd name="connsiteY59" fmla="*/ 307887 h 1161397"/>
              <a:gd name="connsiteX60" fmla="*/ 3227953 w 6884912"/>
              <a:gd name="connsiteY60" fmla="*/ 297650 h 1161397"/>
              <a:gd name="connsiteX61" fmla="*/ 3287859 w 6884912"/>
              <a:gd name="connsiteY61" fmla="*/ 287558 h 1161397"/>
              <a:gd name="connsiteX62" fmla="*/ 3510042 w 6884912"/>
              <a:gd name="connsiteY62" fmla="*/ 311820 h 1161397"/>
              <a:gd name="connsiteX63" fmla="*/ 3626773 w 6884912"/>
              <a:gd name="connsiteY63" fmla="*/ 290452 h 1161397"/>
              <a:gd name="connsiteX64" fmla="*/ 3666217 w 6884912"/>
              <a:gd name="connsiteY64" fmla="*/ 273255 h 1161397"/>
              <a:gd name="connsiteX65" fmla="*/ 3732427 w 6884912"/>
              <a:gd name="connsiteY65" fmla="*/ 245039 h 1161397"/>
              <a:gd name="connsiteX66" fmla="*/ 3777022 w 6884912"/>
              <a:gd name="connsiteY66" fmla="*/ 200276 h 1161397"/>
              <a:gd name="connsiteX67" fmla="*/ 3791246 w 6884912"/>
              <a:gd name="connsiteY67" fmla="*/ 189996 h 1161397"/>
              <a:gd name="connsiteX68" fmla="*/ 3819864 w 6884912"/>
              <a:gd name="connsiteY68" fmla="*/ 194605 h 1161397"/>
              <a:gd name="connsiteX69" fmla="*/ 3830398 w 6884912"/>
              <a:gd name="connsiteY69" fmla="*/ 188383 h 1161397"/>
              <a:gd name="connsiteX70" fmla="*/ 3834360 w 6884912"/>
              <a:gd name="connsiteY70" fmla="*/ 188992 h 1161397"/>
              <a:gd name="connsiteX71" fmla="*/ 3843715 w 6884912"/>
              <a:gd name="connsiteY71" fmla="*/ 188752 h 1161397"/>
              <a:gd name="connsiteX72" fmla="*/ 3842609 w 6884912"/>
              <a:gd name="connsiteY72" fmla="*/ 197386 h 1161397"/>
              <a:gd name="connsiteX73" fmla="*/ 3853961 w 6884912"/>
              <a:gd name="connsiteY73" fmla="*/ 213380 h 1161397"/>
              <a:gd name="connsiteX74" fmla="*/ 3907640 w 6884912"/>
              <a:gd name="connsiteY74" fmla="*/ 207568 h 1161397"/>
              <a:gd name="connsiteX75" fmla="*/ 3910449 w 6884912"/>
              <a:gd name="connsiteY75" fmla="*/ 197808 h 1161397"/>
              <a:gd name="connsiteX76" fmla="*/ 3917197 w 6884912"/>
              <a:gd name="connsiteY76" fmla="*/ 196121 h 1161397"/>
              <a:gd name="connsiteX77" fmla="*/ 3922400 w 6884912"/>
              <a:gd name="connsiteY77" fmla="*/ 205056 h 1161397"/>
              <a:gd name="connsiteX78" fmla="*/ 4013061 w 6884912"/>
              <a:gd name="connsiteY78" fmla="*/ 224874 h 1161397"/>
              <a:gd name="connsiteX79" fmla="*/ 4134285 w 6884912"/>
              <a:gd name="connsiteY79" fmla="*/ 235592 h 1161397"/>
              <a:gd name="connsiteX80" fmla="*/ 4220717 w 6884912"/>
              <a:gd name="connsiteY80" fmla="*/ 192946 h 1161397"/>
              <a:gd name="connsiteX81" fmla="*/ 4228802 w 6884912"/>
              <a:gd name="connsiteY81" fmla="*/ 201468 h 1161397"/>
              <a:gd name="connsiteX82" fmla="*/ 4289361 w 6884912"/>
              <a:gd name="connsiteY82" fmla="*/ 196642 h 1161397"/>
              <a:gd name="connsiteX83" fmla="*/ 4498913 w 6884912"/>
              <a:gd name="connsiteY83" fmla="*/ 118915 h 1161397"/>
              <a:gd name="connsiteX84" fmla="*/ 4617330 w 6884912"/>
              <a:gd name="connsiteY84" fmla="*/ 111163 h 1161397"/>
              <a:gd name="connsiteX85" fmla="*/ 4659778 w 6884912"/>
              <a:gd name="connsiteY85" fmla="*/ 118219 h 1161397"/>
              <a:gd name="connsiteX86" fmla="*/ 4730870 w 6884912"/>
              <a:gd name="connsiteY86" fmla="*/ 129432 h 1161397"/>
              <a:gd name="connsiteX87" fmla="*/ 4785037 w 6884912"/>
              <a:gd name="connsiteY87" fmla="*/ 161964 h 1161397"/>
              <a:gd name="connsiteX88" fmla="*/ 4844073 w 6884912"/>
              <a:gd name="connsiteY88" fmla="*/ 161768 h 1161397"/>
              <a:gd name="connsiteX89" fmla="*/ 4856454 w 6884912"/>
              <a:gd name="connsiteY89" fmla="*/ 130488 h 1161397"/>
              <a:gd name="connsiteX90" fmla="*/ 4920038 w 6884912"/>
              <a:gd name="connsiteY90" fmla="*/ 140418 h 1161397"/>
              <a:gd name="connsiteX91" fmla="*/ 5016639 w 6884912"/>
              <a:gd name="connsiteY91" fmla="*/ 158905 h 1161397"/>
              <a:gd name="connsiteX92" fmla="*/ 5072009 w 6884912"/>
              <a:gd name="connsiteY92" fmla="*/ 161502 h 1161397"/>
              <a:gd name="connsiteX93" fmla="*/ 5223626 w 6884912"/>
              <a:gd name="connsiteY93" fmla="*/ 177356 h 1161397"/>
              <a:gd name="connsiteX94" fmla="*/ 5375773 w 6884912"/>
              <a:gd name="connsiteY94" fmla="*/ 199913 h 1161397"/>
              <a:gd name="connsiteX95" fmla="*/ 5467502 w 6884912"/>
              <a:gd name="connsiteY95" fmla="*/ 250963 h 1161397"/>
              <a:gd name="connsiteX96" fmla="*/ 5592395 w 6884912"/>
              <a:gd name="connsiteY96" fmla="*/ 265434 h 1161397"/>
              <a:gd name="connsiteX97" fmla="*/ 5613532 w 6884912"/>
              <a:gd name="connsiteY97" fmla="*/ 273379 h 1161397"/>
              <a:gd name="connsiteX98" fmla="*/ 5642173 w 6884912"/>
              <a:gd name="connsiteY98" fmla="*/ 266904 h 1161397"/>
              <a:gd name="connsiteX99" fmla="*/ 5756910 w 6884912"/>
              <a:gd name="connsiteY99" fmla="*/ 239211 h 1161397"/>
              <a:gd name="connsiteX100" fmla="*/ 5846667 w 6884912"/>
              <a:gd name="connsiteY100" fmla="*/ 201786 h 1161397"/>
              <a:gd name="connsiteX101" fmla="*/ 5960732 w 6884912"/>
              <a:gd name="connsiteY101" fmla="*/ 220708 h 1161397"/>
              <a:gd name="connsiteX102" fmla="*/ 6029542 w 6884912"/>
              <a:gd name="connsiteY102" fmla="*/ 210339 h 1161397"/>
              <a:gd name="connsiteX103" fmla="*/ 6141123 w 6884912"/>
              <a:gd name="connsiteY103" fmla="*/ 159923 h 1161397"/>
              <a:gd name="connsiteX104" fmla="*/ 6290640 w 6884912"/>
              <a:gd name="connsiteY104" fmla="*/ 167441 h 1161397"/>
              <a:gd name="connsiteX105" fmla="*/ 6322806 w 6884912"/>
              <a:gd name="connsiteY105" fmla="*/ 213293 h 1161397"/>
              <a:gd name="connsiteX106" fmla="*/ 6364914 w 6884912"/>
              <a:gd name="connsiteY106" fmla="*/ 240140 h 1161397"/>
              <a:gd name="connsiteX107" fmla="*/ 6380420 w 6884912"/>
              <a:gd name="connsiteY107" fmla="*/ 173195 h 1161397"/>
              <a:gd name="connsiteX108" fmla="*/ 6507891 w 6884912"/>
              <a:gd name="connsiteY108" fmla="*/ 118474 h 1161397"/>
              <a:gd name="connsiteX109" fmla="*/ 6571807 w 6884912"/>
              <a:gd name="connsiteY109" fmla="*/ 98636 h 1161397"/>
              <a:gd name="connsiteX110" fmla="*/ 6671880 w 6884912"/>
              <a:gd name="connsiteY110" fmla="*/ 82931 h 1161397"/>
              <a:gd name="connsiteX111" fmla="*/ 6702266 w 6884912"/>
              <a:gd name="connsiteY111" fmla="*/ 75470 h 1161397"/>
              <a:gd name="connsiteX112" fmla="*/ 6845802 w 6884912"/>
              <a:gd name="connsiteY112" fmla="*/ 24496 h 11613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Lst>
            <a:rect l="l" t="t" r="r" b="b"/>
            <a:pathLst>
              <a:path w="6884912" h="1161397">
                <a:moveTo>
                  <a:pt x="6884912" y="0"/>
                </a:moveTo>
                <a:lnTo>
                  <a:pt x="6884912" y="1161397"/>
                </a:lnTo>
                <a:lnTo>
                  <a:pt x="0" y="1161397"/>
                </a:lnTo>
                <a:lnTo>
                  <a:pt x="27135" y="1147460"/>
                </a:lnTo>
                <a:cubicBezTo>
                  <a:pt x="57431" y="1167048"/>
                  <a:pt x="61886" y="1135904"/>
                  <a:pt x="115388" y="1159043"/>
                </a:cubicBezTo>
                <a:cubicBezTo>
                  <a:pt x="116121" y="1155340"/>
                  <a:pt x="117370" y="1151777"/>
                  <a:pt x="119094" y="1148463"/>
                </a:cubicBezTo>
                <a:cubicBezTo>
                  <a:pt x="129121" y="1129214"/>
                  <a:pt x="152727" y="1122391"/>
                  <a:pt x="171824" y="1133224"/>
                </a:cubicBezTo>
                <a:cubicBezTo>
                  <a:pt x="254344" y="1161369"/>
                  <a:pt x="315458" y="1143220"/>
                  <a:pt x="376455" y="1137381"/>
                </a:cubicBezTo>
                <a:cubicBezTo>
                  <a:pt x="443775" y="1125614"/>
                  <a:pt x="382885" y="1083927"/>
                  <a:pt x="478946" y="1106011"/>
                </a:cubicBezTo>
                <a:cubicBezTo>
                  <a:pt x="481662" y="1085172"/>
                  <a:pt x="491731" y="1081489"/>
                  <a:pt x="512111" y="1085599"/>
                </a:cubicBezTo>
                <a:cubicBezTo>
                  <a:pt x="544368" y="1078502"/>
                  <a:pt x="526559" y="1032754"/>
                  <a:pt x="567875" y="1051976"/>
                </a:cubicBezTo>
                <a:cubicBezTo>
                  <a:pt x="553871" y="1028602"/>
                  <a:pt x="624901" y="1025930"/>
                  <a:pt x="601644" y="1003997"/>
                </a:cubicBezTo>
                <a:cubicBezTo>
                  <a:pt x="614803" y="975652"/>
                  <a:pt x="637415" y="1010272"/>
                  <a:pt x="651408" y="984938"/>
                </a:cubicBezTo>
                <a:cubicBezTo>
                  <a:pt x="673042" y="974024"/>
                  <a:pt x="646948" y="1015207"/>
                  <a:pt x="673197" y="1010060"/>
                </a:cubicBezTo>
                <a:cubicBezTo>
                  <a:pt x="703527" y="999318"/>
                  <a:pt x="718626" y="1045053"/>
                  <a:pt x="723108" y="980081"/>
                </a:cubicBezTo>
                <a:cubicBezTo>
                  <a:pt x="760262" y="985126"/>
                  <a:pt x="757827" y="957145"/>
                  <a:pt x="797699" y="931362"/>
                </a:cubicBezTo>
                <a:cubicBezTo>
                  <a:pt x="821097" y="940623"/>
                  <a:pt x="833565" y="929189"/>
                  <a:pt x="843359" y="910894"/>
                </a:cubicBezTo>
                <a:cubicBezTo>
                  <a:pt x="887668" y="902160"/>
                  <a:pt x="919738" y="869376"/>
                  <a:pt x="965215" y="846701"/>
                </a:cubicBezTo>
                <a:cubicBezTo>
                  <a:pt x="1023081" y="848019"/>
                  <a:pt x="1036422" y="800154"/>
                  <a:pt x="1085080" y="776086"/>
                </a:cubicBezTo>
                <a:cubicBezTo>
                  <a:pt x="1140763" y="795544"/>
                  <a:pt x="1110309" y="730471"/>
                  <a:pt x="1131224" y="706160"/>
                </a:cubicBezTo>
                <a:lnTo>
                  <a:pt x="1138051" y="702034"/>
                </a:lnTo>
                <a:lnTo>
                  <a:pt x="1158800" y="700004"/>
                </a:lnTo>
                <a:lnTo>
                  <a:pt x="1166947" y="700762"/>
                </a:lnTo>
                <a:cubicBezTo>
                  <a:pt x="1172432" y="700717"/>
                  <a:pt x="1175913" y="699961"/>
                  <a:pt x="1178135" y="698631"/>
                </a:cubicBezTo>
                <a:lnTo>
                  <a:pt x="1178301" y="698094"/>
                </a:lnTo>
                <a:lnTo>
                  <a:pt x="1188995" y="697048"/>
                </a:lnTo>
                <a:cubicBezTo>
                  <a:pt x="1207294" y="696390"/>
                  <a:pt x="1225337" y="696802"/>
                  <a:pt x="1242716" y="698052"/>
                </a:cubicBezTo>
                <a:cubicBezTo>
                  <a:pt x="1250387" y="668345"/>
                  <a:pt x="1318259" y="689091"/>
                  <a:pt x="1299977" y="639196"/>
                </a:cubicBezTo>
                <a:cubicBezTo>
                  <a:pt x="1323072" y="639367"/>
                  <a:pt x="1341279" y="658105"/>
                  <a:pt x="1326190" y="625955"/>
                </a:cubicBezTo>
                <a:cubicBezTo>
                  <a:pt x="1333572" y="625050"/>
                  <a:pt x="1337406" y="621362"/>
                  <a:pt x="1339600" y="616295"/>
                </a:cubicBezTo>
                <a:lnTo>
                  <a:pt x="1340054" y="614022"/>
                </a:lnTo>
                <a:lnTo>
                  <a:pt x="1391606" y="615229"/>
                </a:lnTo>
                <a:lnTo>
                  <a:pt x="1397565" y="611490"/>
                </a:lnTo>
                <a:lnTo>
                  <a:pt x="1432302" y="617267"/>
                </a:lnTo>
                <a:lnTo>
                  <a:pt x="1449644" y="617591"/>
                </a:lnTo>
                <a:lnTo>
                  <a:pt x="1455793" y="623174"/>
                </a:lnTo>
                <a:cubicBezTo>
                  <a:pt x="1461744" y="626151"/>
                  <a:pt x="1469373" y="626493"/>
                  <a:pt x="1480758" y="620863"/>
                </a:cubicBezTo>
                <a:lnTo>
                  <a:pt x="1483154" y="618527"/>
                </a:lnTo>
                <a:lnTo>
                  <a:pt x="1505495" y="624325"/>
                </a:lnTo>
                <a:cubicBezTo>
                  <a:pt x="1512992" y="627532"/>
                  <a:pt x="1520025" y="632078"/>
                  <a:pt x="1526340" y="638496"/>
                </a:cubicBezTo>
                <a:cubicBezTo>
                  <a:pt x="1586113" y="586768"/>
                  <a:pt x="1659006" y="610309"/>
                  <a:pt x="1731986" y="589682"/>
                </a:cubicBezTo>
                <a:cubicBezTo>
                  <a:pt x="1750397" y="523106"/>
                  <a:pt x="1896056" y="573257"/>
                  <a:pt x="1927935" y="628540"/>
                </a:cubicBezTo>
                <a:cubicBezTo>
                  <a:pt x="1912854" y="559823"/>
                  <a:pt x="2112261" y="676347"/>
                  <a:pt x="2039075" y="599964"/>
                </a:cubicBezTo>
                <a:cubicBezTo>
                  <a:pt x="2066036" y="601198"/>
                  <a:pt x="2086366" y="569532"/>
                  <a:pt x="2066980" y="550413"/>
                </a:cubicBezTo>
                <a:cubicBezTo>
                  <a:pt x="2155364" y="582582"/>
                  <a:pt x="2259548" y="514786"/>
                  <a:pt x="2352236" y="519602"/>
                </a:cubicBezTo>
                <a:cubicBezTo>
                  <a:pt x="2388450" y="459394"/>
                  <a:pt x="2373298" y="511682"/>
                  <a:pt x="2420791" y="492826"/>
                </a:cubicBezTo>
                <a:cubicBezTo>
                  <a:pt x="2417962" y="542563"/>
                  <a:pt x="2475071" y="455098"/>
                  <a:pt x="2489932" y="507864"/>
                </a:cubicBezTo>
                <a:cubicBezTo>
                  <a:pt x="2498105" y="502761"/>
                  <a:pt x="2505553" y="496153"/>
                  <a:pt x="2512917" y="489127"/>
                </a:cubicBezTo>
                <a:lnTo>
                  <a:pt x="2516783" y="485473"/>
                </a:lnTo>
                <a:lnTo>
                  <a:pt x="2534360" y="480064"/>
                </a:lnTo>
                <a:lnTo>
                  <a:pt x="2536691" y="467018"/>
                </a:lnTo>
                <a:lnTo>
                  <a:pt x="2561265" y="450623"/>
                </a:lnTo>
                <a:cubicBezTo>
                  <a:pt x="2570872" y="446262"/>
                  <a:pt x="2581686" y="443655"/>
                  <a:pt x="2594349" y="443884"/>
                </a:cubicBezTo>
                <a:cubicBezTo>
                  <a:pt x="2640435" y="464638"/>
                  <a:pt x="2696955" y="396361"/>
                  <a:pt x="2754324" y="424766"/>
                </a:cubicBezTo>
                <a:cubicBezTo>
                  <a:pt x="2775130" y="430896"/>
                  <a:pt x="2837731" y="423458"/>
                  <a:pt x="2848470" y="405966"/>
                </a:cubicBezTo>
                <a:cubicBezTo>
                  <a:pt x="2861295" y="401100"/>
                  <a:pt x="2876936" y="405309"/>
                  <a:pt x="2881772" y="387260"/>
                </a:cubicBezTo>
                <a:cubicBezTo>
                  <a:pt x="2890299" y="365261"/>
                  <a:pt x="2938134" y="392997"/>
                  <a:pt x="2929932" y="368912"/>
                </a:cubicBezTo>
                <a:cubicBezTo>
                  <a:pt x="2963844" y="387799"/>
                  <a:pt x="2986550" y="341223"/>
                  <a:pt x="3013020" y="327578"/>
                </a:cubicBezTo>
                <a:cubicBezTo>
                  <a:pt x="3040041" y="346996"/>
                  <a:pt x="3068934" y="299222"/>
                  <a:pt x="3127968" y="287613"/>
                </a:cubicBezTo>
                <a:cubicBezTo>
                  <a:pt x="3157770" y="310215"/>
                  <a:pt x="3167695" y="279445"/>
                  <a:pt x="3222191" y="307887"/>
                </a:cubicBezTo>
                <a:cubicBezTo>
                  <a:pt x="3223593" y="304249"/>
                  <a:pt x="3225533" y="300801"/>
                  <a:pt x="3227953" y="297650"/>
                </a:cubicBezTo>
                <a:cubicBezTo>
                  <a:pt x="3242008" y="279345"/>
                  <a:pt x="3268831" y="274825"/>
                  <a:pt x="3287859" y="287558"/>
                </a:cubicBezTo>
                <a:cubicBezTo>
                  <a:pt x="3373144" y="323866"/>
                  <a:pt x="3442657" y="311681"/>
                  <a:pt x="3510042" y="311820"/>
                </a:cubicBezTo>
                <a:cubicBezTo>
                  <a:pt x="3585274" y="306641"/>
                  <a:pt x="3525753" y="258887"/>
                  <a:pt x="3626773" y="290452"/>
                </a:cubicBezTo>
                <a:cubicBezTo>
                  <a:pt x="3633124" y="269835"/>
                  <a:pt x="3644693" y="267134"/>
                  <a:pt x="3666217" y="273255"/>
                </a:cubicBezTo>
                <a:cubicBezTo>
                  <a:pt x="3702502" y="269310"/>
                  <a:pt x="3690563" y="221720"/>
                  <a:pt x="3732427" y="245039"/>
                </a:cubicBezTo>
                <a:cubicBezTo>
                  <a:pt x="3720985" y="220241"/>
                  <a:pt x="3798776" y="224539"/>
                  <a:pt x="3777022" y="200276"/>
                </a:cubicBezTo>
                <a:cubicBezTo>
                  <a:pt x="3781759" y="193499"/>
                  <a:pt x="3786499" y="190723"/>
                  <a:pt x="3791246" y="189996"/>
                </a:cubicBezTo>
                <a:cubicBezTo>
                  <a:pt x="3800740" y="188542"/>
                  <a:pt x="3810265" y="195284"/>
                  <a:pt x="3819864" y="194605"/>
                </a:cubicBezTo>
                <a:lnTo>
                  <a:pt x="3830398" y="188383"/>
                </a:lnTo>
                <a:lnTo>
                  <a:pt x="3834360" y="188992"/>
                </a:lnTo>
                <a:lnTo>
                  <a:pt x="3843715" y="188752"/>
                </a:lnTo>
                <a:lnTo>
                  <a:pt x="3842609" y="197386"/>
                </a:lnTo>
                <a:cubicBezTo>
                  <a:pt x="3840673" y="205638"/>
                  <a:pt x="3839248" y="214671"/>
                  <a:pt x="3853961" y="213380"/>
                </a:cubicBezTo>
                <a:cubicBezTo>
                  <a:pt x="3884396" y="206569"/>
                  <a:pt x="3895082" y="241941"/>
                  <a:pt x="3907640" y="207568"/>
                </a:cubicBezTo>
                <a:lnTo>
                  <a:pt x="3910449" y="197808"/>
                </a:lnTo>
                <a:lnTo>
                  <a:pt x="3917197" y="196121"/>
                </a:lnTo>
                <a:cubicBezTo>
                  <a:pt x="3920833" y="196372"/>
                  <a:pt x="3922919" y="198717"/>
                  <a:pt x="3922400" y="205056"/>
                </a:cubicBezTo>
                <a:cubicBezTo>
                  <a:pt x="3950680" y="178467"/>
                  <a:pt x="3984062" y="218098"/>
                  <a:pt x="4013061" y="224874"/>
                </a:cubicBezTo>
                <a:cubicBezTo>
                  <a:pt x="4034530" y="199451"/>
                  <a:pt x="4074202" y="238734"/>
                  <a:pt x="4134285" y="235592"/>
                </a:cubicBezTo>
                <a:cubicBezTo>
                  <a:pt x="4157674" y="206403"/>
                  <a:pt x="4174806" y="233822"/>
                  <a:pt x="4220717" y="192946"/>
                </a:cubicBezTo>
                <a:cubicBezTo>
                  <a:pt x="4222964" y="196132"/>
                  <a:pt x="4225687" y="199002"/>
                  <a:pt x="4228802" y="201468"/>
                </a:cubicBezTo>
                <a:cubicBezTo>
                  <a:pt x="4246898" y="215792"/>
                  <a:pt x="4274013" y="213632"/>
                  <a:pt x="4289361" y="196642"/>
                </a:cubicBezTo>
                <a:cubicBezTo>
                  <a:pt x="4363212" y="140627"/>
                  <a:pt x="4433598" y="135488"/>
                  <a:pt x="4498913" y="118915"/>
                </a:cubicBezTo>
                <a:cubicBezTo>
                  <a:pt x="4573135" y="105586"/>
                  <a:pt x="4527062" y="166416"/>
                  <a:pt x="4617330" y="111163"/>
                </a:cubicBezTo>
                <a:cubicBezTo>
                  <a:pt x="4628518" y="129608"/>
                  <a:pt x="4640397" y="129405"/>
                  <a:pt x="4659778" y="118219"/>
                </a:cubicBezTo>
                <a:cubicBezTo>
                  <a:pt x="4695929" y="113193"/>
                  <a:pt x="4695958" y="162259"/>
                  <a:pt x="4730870" y="129432"/>
                </a:cubicBezTo>
                <a:cubicBezTo>
                  <a:pt x="4725822" y="156271"/>
                  <a:pt x="4800214" y="133127"/>
                  <a:pt x="4785037" y="161964"/>
                </a:cubicBezTo>
                <a:cubicBezTo>
                  <a:pt x="4810025" y="183633"/>
                  <a:pt x="4819434" y="143205"/>
                  <a:pt x="4844073" y="161768"/>
                </a:cubicBezTo>
                <a:cubicBezTo>
                  <a:pt x="4870797" y="164132"/>
                  <a:pt x="4827288" y="135164"/>
                  <a:pt x="4856454" y="130488"/>
                </a:cubicBezTo>
                <a:cubicBezTo>
                  <a:pt x="4892086" y="129553"/>
                  <a:pt x="4889263" y="81477"/>
                  <a:pt x="4920038" y="140418"/>
                </a:cubicBezTo>
                <a:cubicBezTo>
                  <a:pt x="4956358" y="122308"/>
                  <a:pt x="4965108" y="149263"/>
                  <a:pt x="5016639" y="158905"/>
                </a:cubicBezTo>
                <a:cubicBezTo>
                  <a:pt x="5037063" y="141828"/>
                  <a:pt x="5054534" y="147986"/>
                  <a:pt x="5072009" y="161502"/>
                </a:cubicBezTo>
                <a:cubicBezTo>
                  <a:pt x="5121260" y="153653"/>
                  <a:pt x="5167555" y="172635"/>
                  <a:pt x="5223626" y="177356"/>
                </a:cubicBezTo>
                <a:cubicBezTo>
                  <a:pt x="5282824" y="155243"/>
                  <a:pt x="5315859" y="195041"/>
                  <a:pt x="5375773" y="199913"/>
                </a:cubicBezTo>
                <a:cubicBezTo>
                  <a:pt x="5432511" y="156218"/>
                  <a:pt x="5417550" y="256036"/>
                  <a:pt x="5467502" y="250963"/>
                </a:cubicBezTo>
                <a:cubicBezTo>
                  <a:pt x="5547124" y="209975"/>
                  <a:pt x="5467171" y="283839"/>
                  <a:pt x="5592395" y="265434"/>
                </a:cubicBezTo>
                <a:cubicBezTo>
                  <a:pt x="5599201" y="258867"/>
                  <a:pt x="5614752" y="264706"/>
                  <a:pt x="5613532" y="273379"/>
                </a:cubicBezTo>
                <a:cubicBezTo>
                  <a:pt x="5621390" y="270408"/>
                  <a:pt x="5639720" y="253173"/>
                  <a:pt x="5642173" y="266904"/>
                </a:cubicBezTo>
                <a:cubicBezTo>
                  <a:pt x="5682296" y="267049"/>
                  <a:pt x="5721812" y="257513"/>
                  <a:pt x="5756910" y="239211"/>
                </a:cubicBezTo>
                <a:cubicBezTo>
                  <a:pt x="5834998" y="260050"/>
                  <a:pt x="5790596" y="197229"/>
                  <a:pt x="5846667" y="201786"/>
                </a:cubicBezTo>
                <a:cubicBezTo>
                  <a:pt x="5892444" y="227312"/>
                  <a:pt x="5908324" y="204527"/>
                  <a:pt x="5960732" y="220708"/>
                </a:cubicBezTo>
                <a:cubicBezTo>
                  <a:pt x="5977124" y="175349"/>
                  <a:pt x="6009640" y="223654"/>
                  <a:pt x="6029542" y="210339"/>
                </a:cubicBezTo>
                <a:cubicBezTo>
                  <a:pt x="6063108" y="261420"/>
                  <a:pt x="6107411" y="160034"/>
                  <a:pt x="6141123" y="159923"/>
                </a:cubicBezTo>
                <a:cubicBezTo>
                  <a:pt x="6198068" y="167749"/>
                  <a:pt x="6260628" y="219715"/>
                  <a:pt x="6290640" y="167441"/>
                </a:cubicBezTo>
                <a:cubicBezTo>
                  <a:pt x="6295193" y="188689"/>
                  <a:pt x="6290494" y="217816"/>
                  <a:pt x="6322806" y="213293"/>
                </a:cubicBezTo>
                <a:cubicBezTo>
                  <a:pt x="6335911" y="223881"/>
                  <a:pt x="6338726" y="256581"/>
                  <a:pt x="6364914" y="240140"/>
                </a:cubicBezTo>
                <a:cubicBezTo>
                  <a:pt x="6331888" y="211628"/>
                  <a:pt x="6385856" y="207033"/>
                  <a:pt x="6380420" y="173195"/>
                </a:cubicBezTo>
                <a:cubicBezTo>
                  <a:pt x="6420580" y="151473"/>
                  <a:pt x="6513519" y="179296"/>
                  <a:pt x="6507891" y="118474"/>
                </a:cubicBezTo>
                <a:cubicBezTo>
                  <a:pt x="6519398" y="82452"/>
                  <a:pt x="6571830" y="137398"/>
                  <a:pt x="6571807" y="98636"/>
                </a:cubicBezTo>
                <a:cubicBezTo>
                  <a:pt x="6594702" y="123421"/>
                  <a:pt x="6634676" y="82071"/>
                  <a:pt x="6671880" y="82931"/>
                </a:cubicBezTo>
                <a:cubicBezTo>
                  <a:pt x="6678855" y="65407"/>
                  <a:pt x="6687415" y="66196"/>
                  <a:pt x="6702266" y="75470"/>
                </a:cubicBezTo>
                <a:cubicBezTo>
                  <a:pt x="6747004" y="78450"/>
                  <a:pt x="6798307" y="53072"/>
                  <a:pt x="6845802" y="24496"/>
                </a:cubicBez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9204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77A147A-9ED8-46B4-8660-1B3C2AA880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73E67D-9F35-888D-B092-AC99276D6B26}"/>
              </a:ext>
            </a:extLst>
          </p:cNvPr>
          <p:cNvSpPr>
            <a:spLocks noGrp="1"/>
          </p:cNvSpPr>
          <p:nvPr>
            <p:ph type="title"/>
          </p:nvPr>
        </p:nvSpPr>
        <p:spPr>
          <a:xfrm>
            <a:off x="1336548" y="1456204"/>
            <a:ext cx="2220214" cy="3623310"/>
          </a:xfrm>
        </p:spPr>
        <p:txBody>
          <a:bodyPr>
            <a:normAutofit/>
          </a:bodyPr>
          <a:lstStyle/>
          <a:p>
            <a:r>
              <a:rPr lang="en-US" sz="2800" dirty="0">
                <a:latin typeface="Fira Code" pitchFamily="1" charset="0"/>
                <a:ea typeface="Fira Code" pitchFamily="1" charset="0"/>
                <a:cs typeface="Fira Code" pitchFamily="1" charset="0"/>
              </a:rPr>
              <a:t>Increase</a:t>
            </a:r>
            <a:endParaRPr lang="en-US" sz="5400" dirty="0">
              <a:latin typeface="Fira Code" pitchFamily="1" charset="0"/>
              <a:ea typeface="Fira Code" pitchFamily="1" charset="0"/>
              <a:cs typeface="Fira Code" pitchFamily="1" charset="0"/>
            </a:endParaRPr>
          </a:p>
        </p:txBody>
      </p:sp>
      <p:sp>
        <p:nvSpPr>
          <p:cNvPr id="19" name="sketch line">
            <a:extLst>
              <a:ext uri="{FF2B5EF4-FFF2-40B4-BE49-F238E27FC236}">
                <a16:creationId xmlns:a16="http://schemas.microsoft.com/office/drawing/2014/main" id="{5D6C15A0-C087-4593-8414-2B4EC1CDC3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543983" y="3258715"/>
            <a:ext cx="4480560" cy="18288"/>
          </a:xfrm>
          <a:custGeom>
            <a:avLst/>
            <a:gdLst>
              <a:gd name="connsiteX0" fmla="*/ 0 w 4480560"/>
              <a:gd name="connsiteY0" fmla="*/ 0 h 18288"/>
              <a:gd name="connsiteX1" fmla="*/ 595274 w 4480560"/>
              <a:gd name="connsiteY1" fmla="*/ 0 h 18288"/>
              <a:gd name="connsiteX2" fmla="*/ 1100938 w 4480560"/>
              <a:gd name="connsiteY2" fmla="*/ 0 h 18288"/>
              <a:gd name="connsiteX3" fmla="*/ 1651406 w 4480560"/>
              <a:gd name="connsiteY3" fmla="*/ 0 h 18288"/>
              <a:gd name="connsiteX4" fmla="*/ 2336292 w 4480560"/>
              <a:gd name="connsiteY4" fmla="*/ 0 h 18288"/>
              <a:gd name="connsiteX5" fmla="*/ 2931566 w 4480560"/>
              <a:gd name="connsiteY5" fmla="*/ 0 h 18288"/>
              <a:gd name="connsiteX6" fmla="*/ 3482035 w 4480560"/>
              <a:gd name="connsiteY6" fmla="*/ 0 h 18288"/>
              <a:gd name="connsiteX7" fmla="*/ 4480560 w 4480560"/>
              <a:gd name="connsiteY7" fmla="*/ 0 h 18288"/>
              <a:gd name="connsiteX8" fmla="*/ 4480560 w 4480560"/>
              <a:gd name="connsiteY8" fmla="*/ 18288 h 18288"/>
              <a:gd name="connsiteX9" fmla="*/ 3840480 w 4480560"/>
              <a:gd name="connsiteY9" fmla="*/ 18288 h 18288"/>
              <a:gd name="connsiteX10" fmla="*/ 3290011 w 4480560"/>
              <a:gd name="connsiteY10" fmla="*/ 18288 h 18288"/>
              <a:gd name="connsiteX11" fmla="*/ 2560320 w 4480560"/>
              <a:gd name="connsiteY11" fmla="*/ 18288 h 18288"/>
              <a:gd name="connsiteX12" fmla="*/ 1965046 w 4480560"/>
              <a:gd name="connsiteY12" fmla="*/ 18288 h 18288"/>
              <a:gd name="connsiteX13" fmla="*/ 1459382 w 4480560"/>
              <a:gd name="connsiteY13" fmla="*/ 18288 h 18288"/>
              <a:gd name="connsiteX14" fmla="*/ 774497 w 4480560"/>
              <a:gd name="connsiteY14" fmla="*/ 18288 h 18288"/>
              <a:gd name="connsiteX15" fmla="*/ 0 w 4480560"/>
              <a:gd name="connsiteY15" fmla="*/ 18288 h 18288"/>
              <a:gd name="connsiteX16" fmla="*/ 0 w 448056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480560" h="18288" fill="none" extrusionOk="0">
                <a:moveTo>
                  <a:pt x="0" y="0"/>
                </a:moveTo>
                <a:cubicBezTo>
                  <a:pt x="267821" y="8731"/>
                  <a:pt x="334105" y="2629"/>
                  <a:pt x="595274" y="0"/>
                </a:cubicBezTo>
                <a:cubicBezTo>
                  <a:pt x="856443" y="-2629"/>
                  <a:pt x="863808" y="-13353"/>
                  <a:pt x="1100938" y="0"/>
                </a:cubicBezTo>
                <a:cubicBezTo>
                  <a:pt x="1338068" y="13353"/>
                  <a:pt x="1431663" y="-25862"/>
                  <a:pt x="1651406" y="0"/>
                </a:cubicBezTo>
                <a:cubicBezTo>
                  <a:pt x="1871149" y="25862"/>
                  <a:pt x="2173163" y="23827"/>
                  <a:pt x="2336292" y="0"/>
                </a:cubicBezTo>
                <a:cubicBezTo>
                  <a:pt x="2499421" y="-23827"/>
                  <a:pt x="2720589" y="28148"/>
                  <a:pt x="2931566" y="0"/>
                </a:cubicBezTo>
                <a:cubicBezTo>
                  <a:pt x="3142543" y="-28148"/>
                  <a:pt x="3323630" y="27022"/>
                  <a:pt x="3482035" y="0"/>
                </a:cubicBezTo>
                <a:cubicBezTo>
                  <a:pt x="3640440" y="-27022"/>
                  <a:pt x="4012110" y="-20118"/>
                  <a:pt x="4480560" y="0"/>
                </a:cubicBezTo>
                <a:cubicBezTo>
                  <a:pt x="4480958" y="7429"/>
                  <a:pt x="4480540" y="10822"/>
                  <a:pt x="4480560" y="18288"/>
                </a:cubicBezTo>
                <a:cubicBezTo>
                  <a:pt x="4314132" y="14924"/>
                  <a:pt x="4028383" y="36632"/>
                  <a:pt x="3840480" y="18288"/>
                </a:cubicBezTo>
                <a:cubicBezTo>
                  <a:pt x="3652577" y="-56"/>
                  <a:pt x="3547615" y="2848"/>
                  <a:pt x="3290011" y="18288"/>
                </a:cubicBezTo>
                <a:cubicBezTo>
                  <a:pt x="3032407" y="33728"/>
                  <a:pt x="2830268" y="8719"/>
                  <a:pt x="2560320" y="18288"/>
                </a:cubicBezTo>
                <a:cubicBezTo>
                  <a:pt x="2290372" y="27857"/>
                  <a:pt x="2147422" y="6728"/>
                  <a:pt x="1965046" y="18288"/>
                </a:cubicBezTo>
                <a:cubicBezTo>
                  <a:pt x="1782670" y="29848"/>
                  <a:pt x="1689791" y="40680"/>
                  <a:pt x="1459382" y="18288"/>
                </a:cubicBezTo>
                <a:cubicBezTo>
                  <a:pt x="1228973" y="-4104"/>
                  <a:pt x="915486" y="36501"/>
                  <a:pt x="774497" y="18288"/>
                </a:cubicBezTo>
                <a:cubicBezTo>
                  <a:pt x="633508" y="75"/>
                  <a:pt x="361442" y="-11107"/>
                  <a:pt x="0" y="18288"/>
                </a:cubicBezTo>
                <a:cubicBezTo>
                  <a:pt x="-591" y="13205"/>
                  <a:pt x="-663" y="6329"/>
                  <a:pt x="0" y="0"/>
                </a:cubicBezTo>
                <a:close/>
              </a:path>
              <a:path w="4480560" h="18288" stroke="0" extrusionOk="0">
                <a:moveTo>
                  <a:pt x="0" y="0"/>
                </a:moveTo>
                <a:cubicBezTo>
                  <a:pt x="285465" y="225"/>
                  <a:pt x="322691" y="16223"/>
                  <a:pt x="595274" y="0"/>
                </a:cubicBezTo>
                <a:cubicBezTo>
                  <a:pt x="867857" y="-16223"/>
                  <a:pt x="989129" y="-11242"/>
                  <a:pt x="1100938" y="0"/>
                </a:cubicBezTo>
                <a:cubicBezTo>
                  <a:pt x="1212747" y="11242"/>
                  <a:pt x="1574350" y="-36410"/>
                  <a:pt x="1830629" y="0"/>
                </a:cubicBezTo>
                <a:cubicBezTo>
                  <a:pt x="2086908" y="36410"/>
                  <a:pt x="2180922" y="4645"/>
                  <a:pt x="2425903" y="0"/>
                </a:cubicBezTo>
                <a:cubicBezTo>
                  <a:pt x="2670884" y="-4645"/>
                  <a:pt x="2782024" y="22929"/>
                  <a:pt x="3021178" y="0"/>
                </a:cubicBezTo>
                <a:cubicBezTo>
                  <a:pt x="3260332" y="-22929"/>
                  <a:pt x="3456982" y="-1586"/>
                  <a:pt x="3750869" y="0"/>
                </a:cubicBezTo>
                <a:cubicBezTo>
                  <a:pt x="4044756" y="1586"/>
                  <a:pt x="4302726" y="17043"/>
                  <a:pt x="4480560" y="0"/>
                </a:cubicBezTo>
                <a:cubicBezTo>
                  <a:pt x="4479674" y="5429"/>
                  <a:pt x="4481381" y="14046"/>
                  <a:pt x="4480560" y="18288"/>
                </a:cubicBezTo>
                <a:cubicBezTo>
                  <a:pt x="4279652" y="-6850"/>
                  <a:pt x="4200762" y="41566"/>
                  <a:pt x="3930091" y="18288"/>
                </a:cubicBezTo>
                <a:cubicBezTo>
                  <a:pt x="3659420" y="-4990"/>
                  <a:pt x="3456052" y="22294"/>
                  <a:pt x="3290011" y="18288"/>
                </a:cubicBezTo>
                <a:cubicBezTo>
                  <a:pt x="3123970" y="14282"/>
                  <a:pt x="2882392" y="32818"/>
                  <a:pt x="2649931" y="18288"/>
                </a:cubicBezTo>
                <a:cubicBezTo>
                  <a:pt x="2417470" y="3758"/>
                  <a:pt x="2238426" y="7337"/>
                  <a:pt x="2054657" y="18288"/>
                </a:cubicBezTo>
                <a:cubicBezTo>
                  <a:pt x="1870888" y="29239"/>
                  <a:pt x="1566368" y="45040"/>
                  <a:pt x="1324966" y="18288"/>
                </a:cubicBezTo>
                <a:cubicBezTo>
                  <a:pt x="1083564" y="-8464"/>
                  <a:pt x="787410" y="10946"/>
                  <a:pt x="595274" y="18288"/>
                </a:cubicBezTo>
                <a:cubicBezTo>
                  <a:pt x="403138" y="25630"/>
                  <a:pt x="169622" y="10499"/>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2">
            <a:extLst>
              <a:ext uri="{FF2B5EF4-FFF2-40B4-BE49-F238E27FC236}">
                <a16:creationId xmlns:a16="http://schemas.microsoft.com/office/drawing/2014/main" id="{EDFF4F57-02F7-C8F4-8CC4-6B2864735232}"/>
              </a:ext>
            </a:extLst>
          </p:cNvPr>
          <p:cNvSpPr>
            <a:spLocks noGrp="1"/>
          </p:cNvSpPr>
          <p:nvPr>
            <p:ph sz="half" idx="1"/>
          </p:nvPr>
        </p:nvSpPr>
        <p:spPr>
          <a:xfrm>
            <a:off x="5126418" y="552091"/>
            <a:ext cx="6224335" cy="5431536"/>
          </a:xfrm>
        </p:spPr>
        <p:txBody>
          <a:bodyPr anchor="ctr">
            <a:normAutofit lnSpcReduction="10000"/>
          </a:bodyPr>
          <a:lstStyle/>
          <a:p>
            <a:pPr marL="0" indent="0">
              <a:buNone/>
            </a:pPr>
            <a:r>
              <a:rPr lang="en-US" sz="600" dirty="0">
                <a:latin typeface="Fira Code" pitchFamily="1" charset="0"/>
                <a:ea typeface="Fira Code" pitchFamily="1" charset="0"/>
                <a:cs typeface="Fira Code" pitchFamily="1" charset="0"/>
              </a:rPr>
              <a:t>WITH TotalSales AS (</a:t>
            </a:r>
          </a:p>
          <a:p>
            <a:pPr marL="457200" lvl="1" indent="0">
              <a:buNone/>
            </a:pPr>
            <a:r>
              <a:rPr lang="en-US" sz="600" dirty="0">
                <a:latin typeface="Fira Code" pitchFamily="1" charset="0"/>
                <a:ea typeface="Fira Code" pitchFamily="1" charset="0"/>
                <a:cs typeface="Fira Code" pitchFamily="1" charset="0"/>
              </a:rPr>
              <a:t>SELECT p.productCode, p.productName, p.warehouseCode, p.quantityInStock, </a:t>
            </a:r>
            <a:r>
              <a:rPr lang="en-US" sz="600" dirty="0" err="1">
                <a:latin typeface="Fira Code" pitchFamily="1" charset="0"/>
                <a:ea typeface="Fira Code" pitchFamily="1" charset="0"/>
                <a:cs typeface="Fira Code" pitchFamily="1" charset="0"/>
              </a:rPr>
              <a:t>p.productScale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COALESCE(SUM(od.quantityOrdered), 0) AS total_ordered_item,</a:t>
            </a:r>
          </a:p>
          <a:p>
            <a:pPr marL="457200" lvl="1" indent="0">
              <a:buNone/>
            </a:pPr>
            <a:r>
              <a:rPr lang="en-US" sz="600" dirty="0">
                <a:latin typeface="Fira Code" pitchFamily="1" charset="0"/>
                <a:ea typeface="Fira Code" pitchFamily="1" charset="0"/>
                <a:cs typeface="Fira Code" pitchFamily="1" charset="0"/>
              </a:rPr>
              <a:t>COALESCE(SUM(od.quantityOrdered * od.priceEach), 0) AS total_revenue</a:t>
            </a:r>
          </a:p>
          <a:p>
            <a:pPr marL="457200" lvl="1" indent="0">
              <a:buNone/>
            </a:pPr>
            <a:r>
              <a:rPr lang="en-US" sz="600" dirty="0">
                <a:latin typeface="Fira Code" pitchFamily="1" charset="0"/>
                <a:ea typeface="Fira Code" pitchFamily="1" charset="0"/>
                <a:cs typeface="Fira Code" pitchFamily="1" charset="0"/>
              </a:rPr>
              <a:t>FROM mintclassics.products p</a:t>
            </a:r>
          </a:p>
          <a:p>
            <a:pPr marL="457200" lvl="1" indent="0">
              <a:buNone/>
            </a:pPr>
            <a:r>
              <a:rPr lang="en-US" sz="6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600" dirty="0">
                <a:latin typeface="Fira Code" pitchFamily="1" charset="0"/>
                <a:ea typeface="Fira Code" pitchFamily="1" charset="0"/>
                <a:cs typeface="Fira Code" pitchFamily="1" charset="0"/>
              </a:rPr>
              <a:t>LEFT JOIN mintclassics.orders o ON od.orderNumber = o.orderNumber AND o.status IN ('Shipped', 'Resolved’)</a:t>
            </a:r>
          </a:p>
          <a:p>
            <a:pPr marL="457200" lvl="1" indent="0">
              <a:buNone/>
            </a:pPr>
            <a:r>
              <a:rPr lang="en-US" sz="600" dirty="0">
                <a:latin typeface="Fira Code" pitchFamily="1" charset="0"/>
                <a:ea typeface="Fira Code" pitchFamily="1" charset="0"/>
                <a:cs typeface="Fira Code" pitchFamily="1" charset="0"/>
              </a:rPr>
              <a:t>GROUP BY p.productCode, p.warehouseCode, p.quantityInStock, </a:t>
            </a:r>
            <a:r>
              <a:rPr lang="en-US" sz="600" dirty="0" err="1">
                <a:latin typeface="Fira Code" pitchFamily="1" charset="0"/>
                <a:ea typeface="Fira Code" pitchFamily="1" charset="0"/>
                <a:cs typeface="Fira Code" pitchFamily="1" charset="0"/>
              </a:rPr>
              <a:t>p.productScale</a:t>
            </a:r>
            <a:endParaRPr lang="en-US" sz="600" dirty="0">
              <a:latin typeface="Fira Code" pitchFamily="1" charset="0"/>
              <a:ea typeface="Fira Code" pitchFamily="1" charset="0"/>
              <a:cs typeface="Fira Code" pitchFamily="1" charset="0"/>
            </a:endParaRPr>
          </a:p>
          <a:p>
            <a:pPr marL="0" indent="0">
              <a:buNone/>
            </a:pPr>
            <a:r>
              <a:rPr lang="en-US" sz="600" dirty="0">
                <a:latin typeface="Fira Code" pitchFamily="1" charset="0"/>
                <a:ea typeface="Fira Code" pitchFamily="1" charset="0"/>
                <a:cs typeface="Fira Code" pitchFamily="1" charset="0"/>
              </a:rPr>
              <a:t>),</a:t>
            </a:r>
          </a:p>
          <a:p>
            <a:pPr marL="0" indent="0">
              <a:buNone/>
            </a:pP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AS (</a:t>
            </a:r>
          </a:p>
          <a:p>
            <a:pPr marL="457200" lvl="1" indent="0">
              <a:buNone/>
            </a:pPr>
            <a:r>
              <a:rPr lang="en-US" sz="600" dirty="0">
                <a:latin typeface="Fira Code" pitchFamily="1" charset="0"/>
                <a:ea typeface="Fira Code" pitchFamily="1" charset="0"/>
                <a:cs typeface="Fira Code" pitchFamily="1" charset="0"/>
              </a:rPr>
              <a:t>SELECT ts.productCode, ts.productName, ts.warehouseCode, ts.quantityInStock, ts.total_ordered_item, ts.total_revenue,</a:t>
            </a:r>
          </a:p>
          <a:p>
            <a:pPr marL="457200" lvl="1" indent="0">
              <a:buNone/>
            </a:pPr>
            <a:r>
              <a:rPr lang="en-US" sz="600" dirty="0">
                <a:latin typeface="Fira Code" pitchFamily="1" charset="0"/>
                <a:ea typeface="Fira Code" pitchFamily="1" charset="0"/>
                <a:cs typeface="Fira Code" pitchFamily="1" charset="0"/>
              </a:rPr>
              <a:t>ROUND(ts.total_ordered_item / 18, 0) AS avg_monthly_sales,</a:t>
            </a:r>
          </a:p>
          <a:p>
            <a:pPr marL="457200" lvl="1" indent="0">
              <a:buNone/>
            </a:pPr>
            <a:r>
              <a:rPr lang="en-US" sz="600" dirty="0">
                <a:latin typeface="Fira Code" pitchFamily="1" charset="0"/>
                <a:ea typeface="Fira Code" pitchFamily="1" charset="0"/>
                <a:cs typeface="Fira Code" pitchFamily="1" charset="0"/>
              </a:rPr>
              <a:t>ROUND((ts.total_ordered_item / 18) * 12, 0) AS </a:t>
            </a:r>
            <a:r>
              <a:rPr lang="en-US" sz="600" dirty="0" err="1">
                <a:latin typeface="Fira Code" pitchFamily="1" charset="0"/>
                <a:ea typeface="Fira Code" pitchFamily="1" charset="0"/>
                <a:cs typeface="Fira Code" pitchFamily="1" charset="0"/>
              </a:rPr>
              <a:t>good_stock_level_sales</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ROUND(ts.total_revenue / 18, 0) AS avg_monthly_revenue, </a:t>
            </a:r>
            <a:r>
              <a:rPr lang="en-US" sz="600" dirty="0" err="1">
                <a:latin typeface="Fira Code" pitchFamily="1" charset="0"/>
                <a:ea typeface="Fira Code" pitchFamily="1" charset="0"/>
                <a:cs typeface="Fira Code" pitchFamily="1" charset="0"/>
              </a:rPr>
              <a:t>ts.productScale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CASE</a:t>
            </a:r>
          </a:p>
          <a:p>
            <a:pPr marL="457200" lvl="1" indent="0">
              <a:buNone/>
            </a:pPr>
            <a:r>
              <a:rPr lang="en-US" sz="600" dirty="0">
                <a:latin typeface="Fira Code" pitchFamily="1" charset="0"/>
                <a:ea typeface="Fira Code" pitchFamily="1" charset="0"/>
                <a:cs typeface="Fira Code" pitchFamily="1" charset="0"/>
              </a:rPr>
              <a:t>    	WHEN ts.total_ordered_item &lt; 1 THEN 'Never ordered’</a:t>
            </a:r>
          </a:p>
          <a:p>
            <a:pPr marL="457200" lvl="1" indent="0">
              <a:buNone/>
            </a:pPr>
            <a:r>
              <a:rPr lang="en-US" sz="600" dirty="0">
                <a:latin typeface="Fira Code" pitchFamily="1" charset="0"/>
                <a:ea typeface="Fira Code" pitchFamily="1" charset="0"/>
                <a:cs typeface="Fira Code" pitchFamily="1" charset="0"/>
              </a:rPr>
              <a:t>	WHEN ts.quantityInStock &gt; (ts.total_ordered_item / 18) * 12 THEN 'Overstocked’</a:t>
            </a:r>
          </a:p>
          <a:p>
            <a:pPr marL="457200" lvl="1" indent="0">
              <a:buNone/>
            </a:pPr>
            <a:r>
              <a:rPr lang="en-US" sz="600" dirty="0">
                <a:latin typeface="Fira Code" pitchFamily="1" charset="0"/>
                <a:ea typeface="Fira Code" pitchFamily="1" charset="0"/>
                <a:cs typeface="Fira Code" pitchFamily="1" charset="0"/>
              </a:rPr>
              <a:t>	WHEN ts.quantityInStock &lt; (ts.total_ordered_item / 18) * 12 THEN 'Understocked’</a:t>
            </a:r>
          </a:p>
          <a:p>
            <a:pPr marL="457200" lvl="1" indent="0">
              <a:buNone/>
            </a:pPr>
            <a:r>
              <a:rPr lang="en-US" sz="600" dirty="0">
                <a:latin typeface="Fira Code" pitchFamily="1" charset="0"/>
                <a:ea typeface="Fira Code" pitchFamily="1" charset="0"/>
                <a:cs typeface="Fira Code" pitchFamily="1" charset="0"/>
              </a:rPr>
              <a:t>	ELSE 'Well-Stocked’</a:t>
            </a:r>
          </a:p>
          <a:p>
            <a:pPr marL="457200" lvl="1" indent="0">
              <a:buNone/>
            </a:pPr>
            <a:r>
              <a:rPr lang="en-US" sz="600" dirty="0">
                <a:latin typeface="Fira Code" pitchFamily="1" charset="0"/>
                <a:ea typeface="Fira Code" pitchFamily="1" charset="0"/>
                <a:cs typeface="Fira Code" pitchFamily="1" charset="0"/>
              </a:rPr>
              <a:t>END AS inventory_status</a:t>
            </a:r>
          </a:p>
          <a:p>
            <a:pPr marL="457200" lvl="1" indent="0">
              <a:buNone/>
            </a:pPr>
            <a:r>
              <a:rPr lang="en-US" sz="600" dirty="0">
                <a:latin typeface="Fira Code" pitchFamily="1" charset="0"/>
                <a:ea typeface="Fira Code" pitchFamily="1" charset="0"/>
                <a:cs typeface="Fira Code" pitchFamily="1" charset="0"/>
              </a:rPr>
              <a:t>FROM TotalSales ts</a:t>
            </a:r>
          </a:p>
          <a:p>
            <a:pPr marL="0" indent="0">
              <a:buNone/>
            </a:pPr>
            <a:r>
              <a:rPr lang="en-US" sz="600" dirty="0">
                <a:latin typeface="Fira Code" pitchFamily="1" charset="0"/>
                <a:ea typeface="Fira Code" pitchFamily="1" charset="0"/>
                <a:cs typeface="Fira Code" pitchFamily="1" charset="0"/>
              </a:rPr>
              <a:t>)</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SELECT </a:t>
            </a:r>
            <a:r>
              <a:rPr lang="en-US" sz="600" dirty="0" err="1">
                <a:latin typeface="Fira Code" pitchFamily="1" charset="0"/>
                <a:ea typeface="Fira Code" pitchFamily="1" charset="0"/>
                <a:cs typeface="Fira Code" pitchFamily="1" charset="0"/>
              </a:rPr>
              <a:t>ia.productCode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ia.warehouseCode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ia.quantityInStock</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ia.total_ordered_item</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ia.total_revenue</a:t>
            </a:r>
            <a:r>
              <a:rPr lang="en-US" sz="600" dirty="0">
                <a:latin typeface="Fira Code" pitchFamily="1" charset="0"/>
                <a:ea typeface="Fira Code" pitchFamily="1" charset="0"/>
                <a:cs typeface="Fira Code" pitchFamily="1" charset="0"/>
              </a:rPr>
              <a:t>,</a:t>
            </a:r>
          </a:p>
          <a:p>
            <a:pPr marL="0" indent="0">
              <a:buFont typeface="Arial" panose="020B0604020202020204" pitchFamily="34" charset="0"/>
              <a:buNone/>
            </a:pPr>
            <a:r>
              <a:rPr lang="en-US" sz="600" dirty="0" err="1">
                <a:latin typeface="Fira Code" pitchFamily="1" charset="0"/>
                <a:ea typeface="Fira Code" pitchFamily="1" charset="0"/>
                <a:cs typeface="Fira Code" pitchFamily="1" charset="0"/>
              </a:rPr>
              <a:t>ia.avg_monthly_sales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ia.good_stock_level_sales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ia.avg_monthly_revenue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CASE</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'Never ordered' OR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'Overstocked' AND </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'%1:700%'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'%1:50%’ </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'%1:32%'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'%1:24%') THEN 'Reduce’</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'Understocked' THEN 'Increase’</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ELSE 'Maintain’</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END AS action</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FROM </a:t>
            </a: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t>
            </a:r>
            <a:endParaRPr lang="en-US" sz="600" dirty="0">
              <a:latin typeface="Fira Code" pitchFamily="1" charset="0"/>
              <a:ea typeface="Fira Code" pitchFamily="1" charset="0"/>
              <a:cs typeface="Fira Code" pitchFamily="1" charset="0"/>
            </a:endParaRP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where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'Understocked’</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ORDER BY </a:t>
            </a:r>
            <a:r>
              <a:rPr lang="en-US" sz="600" dirty="0" err="1">
                <a:latin typeface="Fira Code" pitchFamily="1" charset="0"/>
                <a:ea typeface="Fira Code" pitchFamily="1" charset="0"/>
                <a:cs typeface="Fira Code" pitchFamily="1" charset="0"/>
              </a:rPr>
              <a:t>ia.warehouseCode</a:t>
            </a:r>
            <a:endParaRPr lang="en-US" sz="600" dirty="0">
              <a:latin typeface="Fira Code" pitchFamily="1" charset="0"/>
              <a:ea typeface="Fira Code" pitchFamily="1" charset="0"/>
              <a:cs typeface="Fira Code" pitchFamily="1" charset="0"/>
            </a:endParaRPr>
          </a:p>
          <a:p>
            <a:pPr marL="0" indent="0">
              <a:buNone/>
            </a:pPr>
            <a:endParaRPr lang="en-US" sz="600" dirty="0">
              <a:latin typeface="Fira Code" pitchFamily="1" charset="0"/>
              <a:ea typeface="Fira Code" pitchFamily="1" charset="0"/>
              <a:cs typeface="Fira Code" pitchFamily="1" charset="0"/>
            </a:endParaRPr>
          </a:p>
        </p:txBody>
      </p:sp>
      <p:sp>
        <p:nvSpPr>
          <p:cNvPr id="5" name="Content Placeholder 3">
            <a:extLst>
              <a:ext uri="{FF2B5EF4-FFF2-40B4-BE49-F238E27FC236}">
                <a16:creationId xmlns:a16="http://schemas.microsoft.com/office/drawing/2014/main" id="{66B0885F-93F2-2564-3A32-5FC3ABE70D81}"/>
              </a:ext>
            </a:extLst>
          </p:cNvPr>
          <p:cNvSpPr txBox="1">
            <a:spLocks/>
          </p:cNvSpPr>
          <p:nvPr/>
        </p:nvSpPr>
        <p:spPr>
          <a:xfrm>
            <a:off x="6256866" y="2010833"/>
            <a:ext cx="5096933" cy="416613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600"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254152176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18" name="Rectangle 17">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Content Placeholder 6">
            <a:extLst>
              <a:ext uri="{FF2B5EF4-FFF2-40B4-BE49-F238E27FC236}">
                <a16:creationId xmlns:a16="http://schemas.microsoft.com/office/drawing/2014/main" id="{D409604E-46CB-E93C-476C-2337585475BE}"/>
              </a:ext>
            </a:extLst>
          </p:cNvPr>
          <p:cNvSpPr>
            <a:spLocks noGrp="1"/>
          </p:cNvSpPr>
          <p:nvPr>
            <p:ph idx="1"/>
          </p:nvPr>
        </p:nvSpPr>
        <p:spPr>
          <a:xfrm>
            <a:off x="5351164" y="586822"/>
            <a:ext cx="6002636" cy="1645920"/>
          </a:xfrm>
        </p:spPr>
        <p:txBody>
          <a:bodyPr anchor="ctr">
            <a:normAutofit/>
          </a:bodyPr>
          <a:lstStyle/>
          <a:p>
            <a:pPr marL="0" indent="0">
              <a:buNone/>
            </a:pPr>
            <a:r>
              <a:rPr lang="en-US" sz="1800" dirty="0">
                <a:latin typeface="Fira Code" pitchFamily="1" charset="0"/>
                <a:ea typeface="Fira Code" pitchFamily="1" charset="0"/>
                <a:cs typeface="Fira Code" pitchFamily="1" charset="0"/>
              </a:rPr>
              <a:t>In all warehouses there are 9 products that might Increase.</a:t>
            </a:r>
          </a:p>
        </p:txBody>
      </p:sp>
      <p:pic>
        <p:nvPicPr>
          <p:cNvPr id="5" name="Picture 4">
            <a:extLst>
              <a:ext uri="{FF2B5EF4-FFF2-40B4-BE49-F238E27FC236}">
                <a16:creationId xmlns:a16="http://schemas.microsoft.com/office/drawing/2014/main" id="{92A380D0-7F2A-99D9-571A-50C3011A7B8E}"/>
              </a:ext>
            </a:extLst>
          </p:cNvPr>
          <p:cNvPicPr>
            <a:picLocks noChangeAspect="1"/>
          </p:cNvPicPr>
          <p:nvPr/>
        </p:nvPicPr>
        <p:blipFill>
          <a:blip r:embed="rId2"/>
          <a:stretch>
            <a:fillRect/>
          </a:stretch>
        </p:blipFill>
        <p:spPr>
          <a:xfrm>
            <a:off x="557784" y="3345549"/>
            <a:ext cx="11164824" cy="2260877"/>
          </a:xfrm>
          <a:prstGeom prst="rect">
            <a:avLst/>
          </a:prstGeom>
        </p:spPr>
      </p:pic>
    </p:spTree>
    <p:extLst>
      <p:ext uri="{BB962C8B-B14F-4D97-AF65-F5344CB8AC3E}">
        <p14:creationId xmlns:p14="http://schemas.microsoft.com/office/powerpoint/2010/main" val="11285229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1C799903-48D5-4A31-A1A2-541072D977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Freeform: Shape 18">
            <a:extLst>
              <a:ext uri="{FF2B5EF4-FFF2-40B4-BE49-F238E27FC236}">
                <a16:creationId xmlns:a16="http://schemas.microsoft.com/office/drawing/2014/main" id="{8EFFF109-FC58-4FD3-BE05-9775A1310F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8889" cy="6858000"/>
          </a:xfrm>
          <a:custGeom>
            <a:avLst/>
            <a:gdLst>
              <a:gd name="connsiteX0" fmla="*/ 0 w 4818889"/>
              <a:gd name="connsiteY0" fmla="*/ 0 h 6858000"/>
              <a:gd name="connsiteX1" fmla="*/ 3605911 w 4818889"/>
              <a:gd name="connsiteY1" fmla="*/ 0 h 6858000"/>
              <a:gd name="connsiteX2" fmla="*/ 3668894 w 4818889"/>
              <a:gd name="connsiteY2" fmla="*/ 69271 h 6858000"/>
              <a:gd name="connsiteX3" fmla="*/ 4818889 w 4818889"/>
              <a:gd name="connsiteY3" fmla="*/ 3429000 h 6858000"/>
              <a:gd name="connsiteX4" fmla="*/ 3668894 w 4818889"/>
              <a:gd name="connsiteY4" fmla="*/ 6788730 h 6858000"/>
              <a:gd name="connsiteX5" fmla="*/ 3605911 w 4818889"/>
              <a:gd name="connsiteY5" fmla="*/ 6858000 h 6858000"/>
              <a:gd name="connsiteX6" fmla="*/ 0 w 481888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8889" h="685800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ln w="9525">
            <a:solidFill>
              <a:srgbClr val="E6E6E6"/>
            </a:solidFill>
          </a:ln>
          <a:effectLst>
            <a:outerShdw blurRad="508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20">
            <a:extLst>
              <a:ext uri="{FF2B5EF4-FFF2-40B4-BE49-F238E27FC236}">
                <a16:creationId xmlns:a16="http://schemas.microsoft.com/office/drawing/2014/main" id="{E1B96AD6-92A9-4273-A62B-96A1C3E0BA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811477" cy="6858000"/>
          </a:xfrm>
          <a:custGeom>
            <a:avLst/>
            <a:gdLst>
              <a:gd name="connsiteX0" fmla="*/ 0 w 4811477"/>
              <a:gd name="connsiteY0" fmla="*/ 0 h 6858000"/>
              <a:gd name="connsiteX1" fmla="*/ 3598499 w 4811477"/>
              <a:gd name="connsiteY1" fmla="*/ 0 h 6858000"/>
              <a:gd name="connsiteX2" fmla="*/ 3661482 w 4811477"/>
              <a:gd name="connsiteY2" fmla="*/ 69271 h 6858000"/>
              <a:gd name="connsiteX3" fmla="*/ 4811477 w 4811477"/>
              <a:gd name="connsiteY3" fmla="*/ 3429000 h 6858000"/>
              <a:gd name="connsiteX4" fmla="*/ 3661482 w 4811477"/>
              <a:gd name="connsiteY4" fmla="*/ 6788730 h 6858000"/>
              <a:gd name="connsiteX5" fmla="*/ 3598499 w 4811477"/>
              <a:gd name="connsiteY5" fmla="*/ 6858000 h 6858000"/>
              <a:gd name="connsiteX6" fmla="*/ 0 w 481147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11477" h="685800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E9D37B7D-0508-CAB1-93A2-4D48C2145F95}"/>
              </a:ext>
            </a:extLst>
          </p:cNvPr>
          <p:cNvSpPr>
            <a:spLocks noGrp="1"/>
          </p:cNvSpPr>
          <p:nvPr>
            <p:ph type="title"/>
          </p:nvPr>
        </p:nvSpPr>
        <p:spPr>
          <a:xfrm>
            <a:off x="621792" y="1161288"/>
            <a:ext cx="3602736" cy="4526280"/>
          </a:xfrm>
        </p:spPr>
        <p:txBody>
          <a:bodyPr>
            <a:normAutofit/>
          </a:bodyPr>
          <a:lstStyle/>
          <a:p>
            <a:r>
              <a:rPr lang="en-US" sz="2800" dirty="0">
                <a:latin typeface="Fira Code" pitchFamily="1" charset="0"/>
                <a:ea typeface="Fira Code" pitchFamily="1" charset="0"/>
                <a:cs typeface="Fira Code" pitchFamily="1" charset="0"/>
              </a:rPr>
              <a:t>Maintain</a:t>
            </a:r>
            <a:endParaRPr lang="en-US" sz="4000" dirty="0">
              <a:latin typeface="Fira Code" pitchFamily="1" charset="0"/>
              <a:ea typeface="Fira Code" pitchFamily="1" charset="0"/>
              <a:cs typeface="Fira Code" pitchFamily="1" charset="0"/>
            </a:endParaRPr>
          </a:p>
        </p:txBody>
      </p:sp>
      <p:sp>
        <p:nvSpPr>
          <p:cNvPr id="23" name="Rectangle 22">
            <a:extLst>
              <a:ext uri="{FF2B5EF4-FFF2-40B4-BE49-F238E27FC236}">
                <a16:creationId xmlns:a16="http://schemas.microsoft.com/office/drawing/2014/main" id="{463EEC44-1BA3-44ED-81FC-A644B04B2A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102049"/>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F2204B75-20D2-CD55-E6E2-CAF0687AB9A9}"/>
              </a:ext>
            </a:extLst>
          </p:cNvPr>
          <p:cNvSpPr>
            <a:spLocks noGrp="1"/>
          </p:cNvSpPr>
          <p:nvPr>
            <p:ph idx="1"/>
          </p:nvPr>
        </p:nvSpPr>
        <p:spPr>
          <a:xfrm>
            <a:off x="5111430" y="290089"/>
            <a:ext cx="6769191" cy="6167861"/>
          </a:xfrm>
        </p:spPr>
        <p:txBody>
          <a:bodyPr anchor="ctr">
            <a:normAutofit/>
          </a:bodyPr>
          <a:lstStyle/>
          <a:p>
            <a:pPr marL="0" indent="0">
              <a:buNone/>
            </a:pPr>
            <a:r>
              <a:rPr lang="en-US" sz="600" dirty="0">
                <a:latin typeface="Fira Code" pitchFamily="1" charset="0"/>
                <a:ea typeface="Fira Code" pitchFamily="1" charset="0"/>
                <a:cs typeface="Fira Code" pitchFamily="1" charset="0"/>
              </a:rPr>
              <a:t>WITH TotalSales AS (</a:t>
            </a:r>
          </a:p>
          <a:p>
            <a:pPr marL="457200" lvl="1" indent="0">
              <a:buNone/>
            </a:pPr>
            <a:r>
              <a:rPr lang="en-US" sz="600" dirty="0">
                <a:latin typeface="Fira Code" pitchFamily="1" charset="0"/>
                <a:ea typeface="Fira Code" pitchFamily="1" charset="0"/>
                <a:cs typeface="Fira Code" pitchFamily="1" charset="0"/>
              </a:rPr>
              <a:t>SELECT p.productCode, p.productName, p.warehouseCode, p.quantityInStock, </a:t>
            </a:r>
            <a:r>
              <a:rPr lang="en-US" sz="600" dirty="0" err="1">
                <a:latin typeface="Fira Code" pitchFamily="1" charset="0"/>
                <a:ea typeface="Fira Code" pitchFamily="1" charset="0"/>
                <a:cs typeface="Fira Code" pitchFamily="1" charset="0"/>
              </a:rPr>
              <a:t>p.productScale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COALESCE(SUM(od.quantityOrdered), 0) AS total_ordered_item,</a:t>
            </a:r>
          </a:p>
          <a:p>
            <a:pPr marL="457200" lvl="1" indent="0">
              <a:buNone/>
            </a:pPr>
            <a:r>
              <a:rPr lang="en-US" sz="600" dirty="0">
                <a:latin typeface="Fira Code" pitchFamily="1" charset="0"/>
                <a:ea typeface="Fira Code" pitchFamily="1" charset="0"/>
                <a:cs typeface="Fira Code" pitchFamily="1" charset="0"/>
              </a:rPr>
              <a:t>COALESCE(SUM(od.quantityOrdered * od.priceEach), 0) AS total_revenue</a:t>
            </a:r>
          </a:p>
          <a:p>
            <a:pPr marL="457200" lvl="1" indent="0">
              <a:buNone/>
            </a:pPr>
            <a:r>
              <a:rPr lang="en-US" sz="600" dirty="0">
                <a:latin typeface="Fira Code" pitchFamily="1" charset="0"/>
                <a:ea typeface="Fira Code" pitchFamily="1" charset="0"/>
                <a:cs typeface="Fira Code" pitchFamily="1" charset="0"/>
              </a:rPr>
              <a:t>FROM mintclassics.products p</a:t>
            </a:r>
          </a:p>
          <a:p>
            <a:pPr marL="457200" lvl="1" indent="0">
              <a:buNone/>
            </a:pPr>
            <a:r>
              <a:rPr lang="en-US" sz="600" dirty="0">
                <a:latin typeface="Fira Code" pitchFamily="1" charset="0"/>
                <a:ea typeface="Fira Code" pitchFamily="1" charset="0"/>
                <a:cs typeface="Fira Code" pitchFamily="1" charset="0"/>
              </a:rPr>
              <a:t>LEFT JOIN mintclassics.orderdetails od ON p.productCode = od.productCode</a:t>
            </a:r>
          </a:p>
          <a:p>
            <a:pPr marL="457200" lvl="1" indent="0">
              <a:buNone/>
            </a:pPr>
            <a:r>
              <a:rPr lang="en-US" sz="600" dirty="0">
                <a:latin typeface="Fira Code" pitchFamily="1" charset="0"/>
                <a:ea typeface="Fira Code" pitchFamily="1" charset="0"/>
                <a:cs typeface="Fira Code" pitchFamily="1" charset="0"/>
              </a:rPr>
              <a:t>LEFT JOIN mintclassics.orders o ON od.orderNumber = o.orderNumber AND o.status IN ('Shipped', 'Resolved’)</a:t>
            </a:r>
          </a:p>
          <a:p>
            <a:pPr marL="457200" lvl="1" indent="0">
              <a:buNone/>
            </a:pPr>
            <a:r>
              <a:rPr lang="en-US" sz="600" dirty="0">
                <a:latin typeface="Fira Code" pitchFamily="1" charset="0"/>
                <a:ea typeface="Fira Code" pitchFamily="1" charset="0"/>
                <a:cs typeface="Fira Code" pitchFamily="1" charset="0"/>
              </a:rPr>
              <a:t>GROUP BY p.productCode, p.warehouseCode, p.quantityInStock, </a:t>
            </a:r>
            <a:r>
              <a:rPr lang="en-US" sz="600" dirty="0" err="1">
                <a:latin typeface="Fira Code" pitchFamily="1" charset="0"/>
                <a:ea typeface="Fira Code" pitchFamily="1" charset="0"/>
                <a:cs typeface="Fira Code" pitchFamily="1" charset="0"/>
              </a:rPr>
              <a:t>p.productScale</a:t>
            </a:r>
            <a:endParaRPr lang="en-US" sz="600" dirty="0">
              <a:latin typeface="Fira Code" pitchFamily="1" charset="0"/>
              <a:ea typeface="Fira Code" pitchFamily="1" charset="0"/>
              <a:cs typeface="Fira Code" pitchFamily="1" charset="0"/>
            </a:endParaRPr>
          </a:p>
          <a:p>
            <a:pPr marL="0" indent="0">
              <a:buNone/>
            </a:pPr>
            <a:r>
              <a:rPr lang="en-US" sz="600" dirty="0">
                <a:latin typeface="Fira Code" pitchFamily="1" charset="0"/>
                <a:ea typeface="Fira Code" pitchFamily="1" charset="0"/>
                <a:cs typeface="Fira Code" pitchFamily="1" charset="0"/>
              </a:rPr>
              <a:t>),</a:t>
            </a:r>
          </a:p>
          <a:p>
            <a:pPr marL="0" indent="0">
              <a:buNone/>
            </a:pP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AS (</a:t>
            </a:r>
          </a:p>
          <a:p>
            <a:pPr marL="457200" lvl="1" indent="0">
              <a:buNone/>
            </a:pPr>
            <a:r>
              <a:rPr lang="en-US" sz="600" dirty="0">
                <a:latin typeface="Fira Code" pitchFamily="1" charset="0"/>
                <a:ea typeface="Fira Code" pitchFamily="1" charset="0"/>
                <a:cs typeface="Fira Code" pitchFamily="1" charset="0"/>
              </a:rPr>
              <a:t>SELECT ts.productCode, ts.productName, ts.warehouseCode, ts.quantityInStock, ts.total_ordered_item, ts.total_revenue,</a:t>
            </a:r>
          </a:p>
          <a:p>
            <a:pPr marL="457200" lvl="1" indent="0">
              <a:buNone/>
            </a:pPr>
            <a:r>
              <a:rPr lang="en-US" sz="600" dirty="0">
                <a:latin typeface="Fira Code" pitchFamily="1" charset="0"/>
                <a:ea typeface="Fira Code" pitchFamily="1" charset="0"/>
                <a:cs typeface="Fira Code" pitchFamily="1" charset="0"/>
              </a:rPr>
              <a:t>ROUND(ts.total_ordered_item / 18, 0) AS avg_monthly_sales,</a:t>
            </a:r>
          </a:p>
          <a:p>
            <a:pPr marL="457200" lvl="1" indent="0">
              <a:buNone/>
            </a:pPr>
            <a:r>
              <a:rPr lang="en-US" sz="600" dirty="0">
                <a:latin typeface="Fira Code" pitchFamily="1" charset="0"/>
                <a:ea typeface="Fira Code" pitchFamily="1" charset="0"/>
                <a:cs typeface="Fira Code" pitchFamily="1" charset="0"/>
              </a:rPr>
              <a:t>ROUND((ts.total_ordered_item / 18) * 12, 0) AS </a:t>
            </a:r>
            <a:r>
              <a:rPr lang="en-US" sz="600" dirty="0" err="1">
                <a:latin typeface="Fira Code" pitchFamily="1" charset="0"/>
                <a:ea typeface="Fira Code" pitchFamily="1" charset="0"/>
                <a:cs typeface="Fira Code" pitchFamily="1" charset="0"/>
              </a:rPr>
              <a:t>good_stock_level_sales</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ROUND(ts.total_revenue / 18, 0) AS avg_monthly_revenue, </a:t>
            </a:r>
            <a:r>
              <a:rPr lang="en-US" sz="600" dirty="0" err="1">
                <a:latin typeface="Fira Code" pitchFamily="1" charset="0"/>
                <a:ea typeface="Fira Code" pitchFamily="1" charset="0"/>
                <a:cs typeface="Fira Code" pitchFamily="1" charset="0"/>
              </a:rPr>
              <a:t>ts.productScale</a:t>
            </a:r>
            <a:r>
              <a:rPr lang="en-US" sz="600" dirty="0">
                <a:latin typeface="Fira Code" pitchFamily="1" charset="0"/>
                <a:ea typeface="Fira Code" pitchFamily="1" charset="0"/>
                <a:cs typeface="Fira Code" pitchFamily="1" charset="0"/>
              </a:rPr>
              <a:t>,</a:t>
            </a:r>
          </a:p>
          <a:p>
            <a:pPr marL="457200" lvl="1" indent="0">
              <a:buNone/>
            </a:pPr>
            <a:r>
              <a:rPr lang="en-US" sz="600" dirty="0">
                <a:latin typeface="Fira Code" pitchFamily="1" charset="0"/>
                <a:ea typeface="Fira Code" pitchFamily="1" charset="0"/>
                <a:cs typeface="Fira Code" pitchFamily="1" charset="0"/>
              </a:rPr>
              <a:t>CASE</a:t>
            </a:r>
          </a:p>
          <a:p>
            <a:pPr marL="457200" lvl="1" indent="0">
              <a:buNone/>
            </a:pPr>
            <a:r>
              <a:rPr lang="en-US" sz="600" dirty="0">
                <a:latin typeface="Fira Code" pitchFamily="1" charset="0"/>
                <a:ea typeface="Fira Code" pitchFamily="1" charset="0"/>
                <a:cs typeface="Fira Code" pitchFamily="1" charset="0"/>
              </a:rPr>
              <a:t>    	WHEN ts.total_ordered_item &lt; 1 THEN 'Never ordered’</a:t>
            </a:r>
          </a:p>
          <a:p>
            <a:pPr marL="457200" lvl="1" indent="0">
              <a:buNone/>
            </a:pPr>
            <a:r>
              <a:rPr lang="en-US" sz="600" dirty="0">
                <a:latin typeface="Fira Code" pitchFamily="1" charset="0"/>
                <a:ea typeface="Fira Code" pitchFamily="1" charset="0"/>
                <a:cs typeface="Fira Code" pitchFamily="1" charset="0"/>
              </a:rPr>
              <a:t>	WHEN ts.quantityInStock &gt; (ts.total_ordered_item / 18) * 12 THEN 'Overstocked’</a:t>
            </a:r>
          </a:p>
          <a:p>
            <a:pPr marL="457200" lvl="1" indent="0">
              <a:buNone/>
            </a:pPr>
            <a:r>
              <a:rPr lang="en-US" sz="600" dirty="0">
                <a:latin typeface="Fira Code" pitchFamily="1" charset="0"/>
                <a:ea typeface="Fira Code" pitchFamily="1" charset="0"/>
                <a:cs typeface="Fira Code" pitchFamily="1" charset="0"/>
              </a:rPr>
              <a:t>	WHEN ts.quantityInStock &lt; (ts.total_ordered_item / 18) * 12 THEN 'Understocked’</a:t>
            </a:r>
          </a:p>
          <a:p>
            <a:pPr marL="457200" lvl="1" indent="0">
              <a:buNone/>
            </a:pPr>
            <a:r>
              <a:rPr lang="en-US" sz="600" dirty="0">
                <a:latin typeface="Fira Code" pitchFamily="1" charset="0"/>
                <a:ea typeface="Fira Code" pitchFamily="1" charset="0"/>
                <a:cs typeface="Fira Code" pitchFamily="1" charset="0"/>
              </a:rPr>
              <a:t>	ELSE 'Well-Stocked’</a:t>
            </a:r>
          </a:p>
          <a:p>
            <a:pPr marL="457200" lvl="1" indent="0">
              <a:buNone/>
            </a:pPr>
            <a:r>
              <a:rPr lang="en-US" sz="600" dirty="0">
                <a:latin typeface="Fira Code" pitchFamily="1" charset="0"/>
                <a:ea typeface="Fira Code" pitchFamily="1" charset="0"/>
                <a:cs typeface="Fira Code" pitchFamily="1" charset="0"/>
              </a:rPr>
              <a:t>END AS inventory_status</a:t>
            </a:r>
          </a:p>
          <a:p>
            <a:pPr marL="457200" lvl="1" indent="0">
              <a:buNone/>
            </a:pPr>
            <a:r>
              <a:rPr lang="en-US" sz="600" dirty="0">
                <a:latin typeface="Fira Code" pitchFamily="1" charset="0"/>
                <a:ea typeface="Fira Code" pitchFamily="1" charset="0"/>
                <a:cs typeface="Fira Code" pitchFamily="1" charset="0"/>
              </a:rPr>
              <a:t>FROM TotalSales ts</a:t>
            </a:r>
          </a:p>
          <a:p>
            <a:pPr marL="0" indent="0">
              <a:buNone/>
            </a:pPr>
            <a:r>
              <a:rPr lang="en-US" sz="600" dirty="0">
                <a:latin typeface="Fira Code" pitchFamily="1" charset="0"/>
                <a:ea typeface="Fira Code" pitchFamily="1" charset="0"/>
                <a:cs typeface="Fira Code" pitchFamily="1" charset="0"/>
              </a:rPr>
              <a:t>)</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SELECT </a:t>
            </a:r>
            <a:r>
              <a:rPr lang="en-US" sz="600" dirty="0" err="1">
                <a:latin typeface="Fira Code" pitchFamily="1" charset="0"/>
                <a:ea typeface="Fira Code" pitchFamily="1" charset="0"/>
                <a:cs typeface="Fira Code" pitchFamily="1" charset="0"/>
              </a:rPr>
              <a:t>ia.productCode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ia.warehouseCode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ia.quantityInStock</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ia.total_ordered_item</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ia.total_revenue</a:t>
            </a:r>
            <a:r>
              <a:rPr lang="en-US" sz="600" dirty="0">
                <a:latin typeface="Fira Code" pitchFamily="1" charset="0"/>
                <a:ea typeface="Fira Code" pitchFamily="1" charset="0"/>
                <a:cs typeface="Fira Code" pitchFamily="1" charset="0"/>
              </a:rPr>
              <a:t>,</a:t>
            </a:r>
          </a:p>
          <a:p>
            <a:pPr marL="0" indent="0">
              <a:buFont typeface="Arial" panose="020B0604020202020204" pitchFamily="34" charset="0"/>
              <a:buNone/>
            </a:pPr>
            <a:r>
              <a:rPr lang="en-US" sz="600" dirty="0" err="1">
                <a:latin typeface="Fira Code" pitchFamily="1" charset="0"/>
                <a:ea typeface="Fira Code" pitchFamily="1" charset="0"/>
                <a:cs typeface="Fira Code" pitchFamily="1" charset="0"/>
              </a:rPr>
              <a:t>ia.avg_monthly_sales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ia.good_stock_level_sales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ia.avg_monthly_revenue</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CASE</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'Never ordered' OR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'Overstocked' AND </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'%1:700%'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'%1:72%'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'%1:50%’ </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'%1:32%' OR </a:t>
            </a:r>
            <a:r>
              <a:rPr lang="en-US" sz="600" dirty="0" err="1">
                <a:latin typeface="Fira Code" pitchFamily="1" charset="0"/>
                <a:ea typeface="Fira Code" pitchFamily="1" charset="0"/>
                <a:cs typeface="Fira Code" pitchFamily="1" charset="0"/>
              </a:rPr>
              <a:t>ia.productScale</a:t>
            </a:r>
            <a:r>
              <a:rPr lang="en-US" sz="600" dirty="0">
                <a:latin typeface="Fira Code" pitchFamily="1" charset="0"/>
                <a:ea typeface="Fira Code" pitchFamily="1" charset="0"/>
                <a:cs typeface="Fira Code" pitchFamily="1" charset="0"/>
              </a:rPr>
              <a:t> LIKE '%1:24%') THEN 'Reduce’</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WHEN </a:t>
            </a:r>
            <a:r>
              <a:rPr lang="en-US" sz="600" dirty="0" err="1">
                <a:latin typeface="Fira Code" pitchFamily="1" charset="0"/>
                <a:ea typeface="Fira Code" pitchFamily="1" charset="0"/>
                <a:cs typeface="Fira Code" pitchFamily="1" charset="0"/>
              </a:rPr>
              <a:t>ia.inventory_status</a:t>
            </a:r>
            <a:r>
              <a:rPr lang="en-US" sz="600" dirty="0">
                <a:latin typeface="Fira Code" pitchFamily="1" charset="0"/>
                <a:ea typeface="Fira Code" pitchFamily="1" charset="0"/>
                <a:cs typeface="Fira Code" pitchFamily="1" charset="0"/>
              </a:rPr>
              <a:t> = 'Understocked' THEN 'Increase’</a:t>
            </a:r>
          </a:p>
          <a:p>
            <a:pPr marL="457200" lvl="1" indent="0">
              <a:buFont typeface="Arial" panose="020B0604020202020204" pitchFamily="34" charset="0"/>
              <a:buNone/>
            </a:pPr>
            <a:r>
              <a:rPr lang="en-US" sz="600" dirty="0">
                <a:latin typeface="Fira Code" pitchFamily="1" charset="0"/>
                <a:ea typeface="Fira Code" pitchFamily="1" charset="0"/>
                <a:cs typeface="Fira Code" pitchFamily="1" charset="0"/>
              </a:rPr>
              <a:t>ELSE 'Maintain’</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END AS action</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FROM </a:t>
            </a:r>
            <a:r>
              <a:rPr lang="en-US" sz="600" dirty="0" err="1">
                <a:latin typeface="Fira Code" pitchFamily="1" charset="0"/>
                <a:ea typeface="Fira Code" pitchFamily="1" charset="0"/>
                <a:cs typeface="Fira Code" pitchFamily="1" charset="0"/>
              </a:rPr>
              <a:t>InventoryAnalysis</a:t>
            </a:r>
            <a:r>
              <a:rPr lang="en-US" sz="600" dirty="0">
                <a:latin typeface="Fira Code" pitchFamily="1" charset="0"/>
                <a:ea typeface="Fira Code" pitchFamily="1" charset="0"/>
                <a:cs typeface="Fira Code" pitchFamily="1" charset="0"/>
              </a:rPr>
              <a:t> </a:t>
            </a:r>
            <a:r>
              <a:rPr lang="en-US" sz="600" dirty="0" err="1">
                <a:latin typeface="Fira Code" pitchFamily="1" charset="0"/>
                <a:ea typeface="Fira Code" pitchFamily="1" charset="0"/>
                <a:cs typeface="Fira Code" pitchFamily="1" charset="0"/>
              </a:rPr>
              <a:t>ia</a:t>
            </a:r>
            <a:endParaRPr lang="en-US" sz="600" dirty="0">
              <a:latin typeface="Fira Code" pitchFamily="1" charset="0"/>
              <a:ea typeface="Fira Code" pitchFamily="1" charset="0"/>
              <a:cs typeface="Fira Code" pitchFamily="1" charset="0"/>
            </a:endParaRP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HAVING action = 'Maintain’</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ORDER BY </a:t>
            </a:r>
            <a:r>
              <a:rPr lang="en-US" sz="600" dirty="0" err="1">
                <a:latin typeface="Fira Code" pitchFamily="1" charset="0"/>
                <a:ea typeface="Fira Code" pitchFamily="1" charset="0"/>
                <a:cs typeface="Fira Code" pitchFamily="1" charset="0"/>
              </a:rPr>
              <a:t>ia.total_ordered_item</a:t>
            </a:r>
            <a:r>
              <a:rPr lang="en-US" sz="600" dirty="0">
                <a:latin typeface="Fira Code" pitchFamily="1" charset="0"/>
                <a:ea typeface="Fira Code" pitchFamily="1" charset="0"/>
                <a:cs typeface="Fira Code" pitchFamily="1" charset="0"/>
              </a:rPr>
              <a:t> desc</a:t>
            </a:r>
          </a:p>
          <a:p>
            <a:pPr marL="0" indent="0">
              <a:buFont typeface="Arial" panose="020B0604020202020204" pitchFamily="34" charset="0"/>
              <a:buNone/>
            </a:pPr>
            <a:r>
              <a:rPr lang="en-US" sz="600" dirty="0">
                <a:latin typeface="Fira Code" pitchFamily="1" charset="0"/>
                <a:ea typeface="Fira Code" pitchFamily="1" charset="0"/>
                <a:cs typeface="Fira Code" pitchFamily="1" charset="0"/>
              </a:rPr>
              <a:t>Limit 10;</a:t>
            </a:r>
          </a:p>
        </p:txBody>
      </p:sp>
    </p:spTree>
    <p:extLst>
      <p:ext uri="{BB962C8B-B14F-4D97-AF65-F5344CB8AC3E}">
        <p14:creationId xmlns:p14="http://schemas.microsoft.com/office/powerpoint/2010/main" val="1852921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8B3A2D1A-45FC-4F95-B150-1C13EF2F6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reeform: Shape 18">
            <a:extLst>
              <a:ext uri="{FF2B5EF4-FFF2-40B4-BE49-F238E27FC236}">
                <a16:creationId xmlns:a16="http://schemas.microsoft.com/office/drawing/2014/main" id="{39C3C864-C625-4883-B868-9A4C470F4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291" y="3296652"/>
            <a:ext cx="12202113" cy="3561346"/>
          </a:xfrm>
          <a:custGeom>
            <a:avLst/>
            <a:gdLst>
              <a:gd name="connsiteX0" fmla="*/ 0 w 12202113"/>
              <a:gd name="connsiteY0" fmla="*/ 3188466 h 3188466"/>
              <a:gd name="connsiteX1" fmla="*/ 10116 w 12202113"/>
              <a:gd name="connsiteY1" fmla="*/ 2657641 h 3188466"/>
              <a:gd name="connsiteX2" fmla="*/ 10116 w 12202113"/>
              <a:gd name="connsiteY2" fmla="*/ 0 h 3188466"/>
              <a:gd name="connsiteX3" fmla="*/ 12202113 w 12202113"/>
              <a:gd name="connsiteY3" fmla="*/ 0 h 3188466"/>
              <a:gd name="connsiteX4" fmla="*/ 12202113 w 12202113"/>
              <a:gd name="connsiteY4" fmla="*/ 2879832 h 3188466"/>
              <a:gd name="connsiteX5" fmla="*/ 12198167 w 12202113"/>
              <a:gd name="connsiteY5" fmla="*/ 2880360 h 3188466"/>
              <a:gd name="connsiteX6" fmla="*/ 12122128 w 12202113"/>
              <a:gd name="connsiteY6" fmla="*/ 2887194 h 3188466"/>
              <a:gd name="connsiteX7" fmla="*/ 12028868 w 12202113"/>
              <a:gd name="connsiteY7" fmla="*/ 2911786 h 3188466"/>
              <a:gd name="connsiteX8" fmla="*/ 11995238 w 12202113"/>
              <a:gd name="connsiteY8" fmla="*/ 2914090 h 3188466"/>
              <a:gd name="connsiteX9" fmla="*/ 11996460 w 12202113"/>
              <a:gd name="connsiteY9" fmla="*/ 2918442 h 3188466"/>
              <a:gd name="connsiteX10" fmla="*/ 11983968 w 12202113"/>
              <a:gd name="connsiteY10" fmla="*/ 2918762 h 3188466"/>
              <a:gd name="connsiteX11" fmla="*/ 11956084 w 12202113"/>
              <a:gd name="connsiteY11" fmla="*/ 2918868 h 3188466"/>
              <a:gd name="connsiteX12" fmla="*/ 11872586 w 12202113"/>
              <a:gd name="connsiteY12" fmla="*/ 2920076 h 3188466"/>
              <a:gd name="connsiteX13" fmla="*/ 11849804 w 12202113"/>
              <a:gd name="connsiteY13" fmla="*/ 2928420 h 3188466"/>
              <a:gd name="connsiteX14" fmla="*/ 11828254 w 12202113"/>
              <a:gd name="connsiteY14" fmla="*/ 2928551 h 3188466"/>
              <a:gd name="connsiteX15" fmla="*/ 11703277 w 12202113"/>
              <a:gd name="connsiteY15" fmla="*/ 2939735 h 3188466"/>
              <a:gd name="connsiteX16" fmla="*/ 11686094 w 12202113"/>
              <a:gd name="connsiteY16" fmla="*/ 2940570 h 3188466"/>
              <a:gd name="connsiteX17" fmla="*/ 11676788 w 12202113"/>
              <a:gd name="connsiteY17" fmla="*/ 2944321 h 3188466"/>
              <a:gd name="connsiteX18" fmla="*/ 11643464 w 12202113"/>
              <a:gd name="connsiteY18" fmla="*/ 2945066 h 3188466"/>
              <a:gd name="connsiteX19" fmla="*/ 11641922 w 12202113"/>
              <a:gd name="connsiteY19" fmla="*/ 2947200 h 3188466"/>
              <a:gd name="connsiteX20" fmla="*/ 11532386 w 12202113"/>
              <a:gd name="connsiteY20" fmla="*/ 2965529 h 3188466"/>
              <a:gd name="connsiteX21" fmla="*/ 11513619 w 12202113"/>
              <a:gd name="connsiteY21" fmla="*/ 2968556 h 3188466"/>
              <a:gd name="connsiteX22" fmla="*/ 11497404 w 12202113"/>
              <a:gd name="connsiteY22" fmla="*/ 2967639 h 3188466"/>
              <a:gd name="connsiteX23" fmla="*/ 11407630 w 12202113"/>
              <a:gd name="connsiteY23" fmla="*/ 2970255 h 3188466"/>
              <a:gd name="connsiteX24" fmla="*/ 11386276 w 12202113"/>
              <a:gd name="connsiteY24" fmla="*/ 2968648 h 3188466"/>
              <a:gd name="connsiteX25" fmla="*/ 11377296 w 12202113"/>
              <a:gd name="connsiteY25" fmla="*/ 2965257 h 3188466"/>
              <a:gd name="connsiteX26" fmla="*/ 11342536 w 12202113"/>
              <a:gd name="connsiteY26" fmla="*/ 2971666 h 3188466"/>
              <a:gd name="connsiteX27" fmla="*/ 11288902 w 12202113"/>
              <a:gd name="connsiteY27" fmla="*/ 2976058 h 3188466"/>
              <a:gd name="connsiteX28" fmla="*/ 11263411 w 12202113"/>
              <a:gd name="connsiteY28" fmla="*/ 2979228 h 3188466"/>
              <a:gd name="connsiteX29" fmla="*/ 11242843 w 12202113"/>
              <a:gd name="connsiteY29" fmla="*/ 2977303 h 3188466"/>
              <a:gd name="connsiteX30" fmla="*/ 11125798 w 12202113"/>
              <a:gd name="connsiteY30" fmla="*/ 2976816 h 3188466"/>
              <a:gd name="connsiteX31" fmla="*/ 11098884 w 12202113"/>
              <a:gd name="connsiteY31" fmla="*/ 2973758 h 3188466"/>
              <a:gd name="connsiteX32" fmla="*/ 11086128 w 12202113"/>
              <a:gd name="connsiteY32" fmla="*/ 2967663 h 3188466"/>
              <a:gd name="connsiteX33" fmla="*/ 11076132 w 12202113"/>
              <a:gd name="connsiteY33" fmla="*/ 2969836 h 3188466"/>
              <a:gd name="connsiteX34" fmla="*/ 11005337 w 12202113"/>
              <a:gd name="connsiteY34" fmla="*/ 2970053 h 3188466"/>
              <a:gd name="connsiteX35" fmla="*/ 10959154 w 12202113"/>
              <a:gd name="connsiteY35" fmla="*/ 2970750 h 3188466"/>
              <a:gd name="connsiteX36" fmla="*/ 10956347 w 12202113"/>
              <a:gd name="connsiteY36" fmla="*/ 2979118 h 3188466"/>
              <a:gd name="connsiteX37" fmla="*/ 10915223 w 12202113"/>
              <a:gd name="connsiteY37" fmla="*/ 2982099 h 3188466"/>
              <a:gd name="connsiteX38" fmla="*/ 10871398 w 12202113"/>
              <a:gd name="connsiteY38" fmla="*/ 2976728 h 3188466"/>
              <a:gd name="connsiteX39" fmla="*/ 10819743 w 12202113"/>
              <a:gd name="connsiteY39" fmla="*/ 2977481 h 3188466"/>
              <a:gd name="connsiteX40" fmla="*/ 10788834 w 12202113"/>
              <a:gd name="connsiteY40" fmla="*/ 2977840 h 3188466"/>
              <a:gd name="connsiteX41" fmla="*/ 10707711 w 12202113"/>
              <a:gd name="connsiteY41" fmla="*/ 2985644 h 3188466"/>
              <a:gd name="connsiteX42" fmla="*/ 10576086 w 12202113"/>
              <a:gd name="connsiteY42" fmla="*/ 3015319 h 3188466"/>
              <a:gd name="connsiteX43" fmla="*/ 10534761 w 12202113"/>
              <a:gd name="connsiteY43" fmla="*/ 3019524 h 3188466"/>
              <a:gd name="connsiteX44" fmla="*/ 10527537 w 12202113"/>
              <a:gd name="connsiteY44" fmla="*/ 3017814 h 3188466"/>
              <a:gd name="connsiteX45" fmla="*/ 10321799 w 12202113"/>
              <a:gd name="connsiteY45" fmla="*/ 3035635 h 3188466"/>
              <a:gd name="connsiteX46" fmla="*/ 10284989 w 12202113"/>
              <a:gd name="connsiteY46" fmla="*/ 3036679 h 3188466"/>
              <a:gd name="connsiteX47" fmla="*/ 10257423 w 12202113"/>
              <a:gd name="connsiteY47" fmla="*/ 3036027 h 3188466"/>
              <a:gd name="connsiteX48" fmla="*/ 10191450 w 12202113"/>
              <a:gd name="connsiteY48" fmla="*/ 3041963 h 3188466"/>
              <a:gd name="connsiteX49" fmla="*/ 10083845 w 12202113"/>
              <a:gd name="connsiteY49" fmla="*/ 3054978 h 3188466"/>
              <a:gd name="connsiteX50" fmla="*/ 10060611 w 12202113"/>
              <a:gd name="connsiteY50" fmla="*/ 3057035 h 3188466"/>
              <a:gd name="connsiteX51" fmla="*/ 10039363 w 12202113"/>
              <a:gd name="connsiteY51" fmla="*/ 3055961 h 3188466"/>
              <a:gd name="connsiteX52" fmla="*/ 10033322 w 12202113"/>
              <a:gd name="connsiteY52" fmla="*/ 3053238 h 3188466"/>
              <a:gd name="connsiteX53" fmla="*/ 10020337 w 12202113"/>
              <a:gd name="connsiteY53" fmla="*/ 3053912 h 3188466"/>
              <a:gd name="connsiteX54" fmla="*/ 10016616 w 12202113"/>
              <a:gd name="connsiteY54" fmla="*/ 3053498 h 3188466"/>
              <a:gd name="connsiteX55" fmla="*/ 9995549 w 12202113"/>
              <a:gd name="connsiteY55" fmla="*/ 3051719 h 3188466"/>
              <a:gd name="connsiteX56" fmla="*/ 9957212 w 12202113"/>
              <a:gd name="connsiteY56" fmla="*/ 3062663 h 3188466"/>
              <a:gd name="connsiteX57" fmla="*/ 9904584 w 12202113"/>
              <a:gd name="connsiteY57" fmla="*/ 3063999 h 3188466"/>
              <a:gd name="connsiteX58" fmla="*/ 9713857 w 12202113"/>
              <a:gd name="connsiteY58" fmla="*/ 3087955 h 3188466"/>
              <a:gd name="connsiteX59" fmla="*/ 9678879 w 12202113"/>
              <a:gd name="connsiteY59" fmla="*/ 3079676 h 3188466"/>
              <a:gd name="connsiteX60" fmla="*/ 9598760 w 12202113"/>
              <a:gd name="connsiteY60" fmla="*/ 3085228 h 3188466"/>
              <a:gd name="connsiteX61" fmla="*/ 9488796 w 12202113"/>
              <a:gd name="connsiteY61" fmla="*/ 3115384 h 3188466"/>
              <a:gd name="connsiteX62" fmla="*/ 9341972 w 12202113"/>
              <a:gd name="connsiteY62" fmla="*/ 3126583 h 3188466"/>
              <a:gd name="connsiteX63" fmla="*/ 9333795 w 12202113"/>
              <a:gd name="connsiteY63" fmla="*/ 3132083 h 3188466"/>
              <a:gd name="connsiteX64" fmla="*/ 9321736 w 12202113"/>
              <a:gd name="connsiteY64" fmla="*/ 3135834 h 3188466"/>
              <a:gd name="connsiteX65" fmla="*/ 9319405 w 12202113"/>
              <a:gd name="connsiteY65" fmla="*/ 3135561 h 3188466"/>
              <a:gd name="connsiteX66" fmla="*/ 9302847 w 12202113"/>
              <a:gd name="connsiteY66" fmla="*/ 3137746 h 3188466"/>
              <a:gd name="connsiteX67" fmla="*/ 9300930 w 12202113"/>
              <a:gd name="connsiteY67" fmla="*/ 3139687 h 3188466"/>
              <a:gd name="connsiteX68" fmla="*/ 9290106 w 12202113"/>
              <a:gd name="connsiteY68" fmla="*/ 3141645 h 3188466"/>
              <a:gd name="connsiteX69" fmla="*/ 9270220 w 12202113"/>
              <a:gd name="connsiteY69" fmla="*/ 3146737 h 3188466"/>
              <a:gd name="connsiteX70" fmla="*/ 9265150 w 12202113"/>
              <a:gd name="connsiteY70" fmla="*/ 3146531 h 3188466"/>
              <a:gd name="connsiteX71" fmla="*/ 9233057 w 12202113"/>
              <a:gd name="connsiteY71" fmla="*/ 3152408 h 3188466"/>
              <a:gd name="connsiteX72" fmla="*/ 9231974 w 12202113"/>
              <a:gd name="connsiteY72" fmla="*/ 3151938 h 3188466"/>
              <a:gd name="connsiteX73" fmla="*/ 9220130 w 12202113"/>
              <a:gd name="connsiteY73" fmla="*/ 3151189 h 3188466"/>
              <a:gd name="connsiteX74" fmla="*/ 9198955 w 12202113"/>
              <a:gd name="connsiteY74" fmla="*/ 3151015 h 3188466"/>
              <a:gd name="connsiteX75" fmla="*/ 9142196 w 12202113"/>
              <a:gd name="connsiteY75" fmla="*/ 3143802 h 3188466"/>
              <a:gd name="connsiteX76" fmla="*/ 9108665 w 12202113"/>
              <a:gd name="connsiteY76" fmla="*/ 3149868 h 3188466"/>
              <a:gd name="connsiteX77" fmla="*/ 9014086 w 12202113"/>
              <a:gd name="connsiteY77" fmla="*/ 3150791 h 3188466"/>
              <a:gd name="connsiteX78" fmla="*/ 8915037 w 12202113"/>
              <a:gd name="connsiteY78" fmla="*/ 3140020 h 3188466"/>
              <a:gd name="connsiteX79" fmla="*/ 8815667 w 12202113"/>
              <a:gd name="connsiteY79" fmla="*/ 3138606 h 3188466"/>
              <a:gd name="connsiteX80" fmla="*/ 8779688 w 12202113"/>
              <a:gd name="connsiteY80" fmla="*/ 3138895 h 3188466"/>
              <a:gd name="connsiteX81" fmla="*/ 8715556 w 12202113"/>
              <a:gd name="connsiteY81" fmla="*/ 3135878 h 3188466"/>
              <a:gd name="connsiteX82" fmla="*/ 8686183 w 12202113"/>
              <a:gd name="connsiteY82" fmla="*/ 3132307 h 3188466"/>
              <a:gd name="connsiteX83" fmla="*/ 8684895 w 12202113"/>
              <a:gd name="connsiteY83" fmla="*/ 3132527 h 3188466"/>
              <a:gd name="connsiteX84" fmla="*/ 8682270 w 12202113"/>
              <a:gd name="connsiteY84" fmla="*/ 3130989 h 3188466"/>
              <a:gd name="connsiteX85" fmla="*/ 8676836 w 12202113"/>
              <a:gd name="connsiteY85" fmla="*/ 3130278 h 3188466"/>
              <a:gd name="connsiteX86" fmla="*/ 8662002 w 12202113"/>
              <a:gd name="connsiteY86" fmla="*/ 3130735 h 3188466"/>
              <a:gd name="connsiteX87" fmla="*/ 8656423 w 12202113"/>
              <a:gd name="connsiteY87" fmla="*/ 3131304 h 3188466"/>
              <a:gd name="connsiteX88" fmla="*/ 8648261 w 12202113"/>
              <a:gd name="connsiteY88" fmla="*/ 3131294 h 3188466"/>
              <a:gd name="connsiteX89" fmla="*/ 8648057 w 12202113"/>
              <a:gd name="connsiteY89" fmla="*/ 3131167 h 3188466"/>
              <a:gd name="connsiteX90" fmla="*/ 8640412 w 12202113"/>
              <a:gd name="connsiteY90" fmla="*/ 3131403 h 3188466"/>
              <a:gd name="connsiteX91" fmla="*/ 8603003 w 12202113"/>
              <a:gd name="connsiteY91" fmla="*/ 3134155 h 3188466"/>
              <a:gd name="connsiteX92" fmla="*/ 8553571 w 12202113"/>
              <a:gd name="connsiteY92" fmla="*/ 3122125 h 3188466"/>
              <a:gd name="connsiteX93" fmla="*/ 8533128 w 12202113"/>
              <a:gd name="connsiteY93" fmla="*/ 3120039 h 3188466"/>
              <a:gd name="connsiteX94" fmla="*/ 8522209 w 12202113"/>
              <a:gd name="connsiteY94" fmla="*/ 3118252 h 3188466"/>
              <a:gd name="connsiteX95" fmla="*/ 8521532 w 12202113"/>
              <a:gd name="connsiteY95" fmla="*/ 3117705 h 3188466"/>
              <a:gd name="connsiteX96" fmla="*/ 8485667 w 12202113"/>
              <a:gd name="connsiteY96" fmla="*/ 3120406 h 3188466"/>
              <a:gd name="connsiteX97" fmla="*/ 8480905 w 12202113"/>
              <a:gd name="connsiteY97" fmla="*/ 3119749 h 3188466"/>
              <a:gd name="connsiteX98" fmla="*/ 8457530 w 12202113"/>
              <a:gd name="connsiteY98" fmla="*/ 3122810 h 3188466"/>
              <a:gd name="connsiteX99" fmla="*/ 8445451 w 12202113"/>
              <a:gd name="connsiteY99" fmla="*/ 3123697 h 3188466"/>
              <a:gd name="connsiteX100" fmla="*/ 8442039 w 12202113"/>
              <a:gd name="connsiteY100" fmla="*/ 3125378 h 3188466"/>
              <a:gd name="connsiteX101" fmla="*/ 8424215 w 12202113"/>
              <a:gd name="connsiteY101" fmla="*/ 3125963 h 3188466"/>
              <a:gd name="connsiteX102" fmla="*/ 8422165 w 12202113"/>
              <a:gd name="connsiteY102" fmla="*/ 3125491 h 3188466"/>
              <a:gd name="connsiteX103" fmla="*/ 8407465 w 12202113"/>
              <a:gd name="connsiteY103" fmla="*/ 3127979 h 3188466"/>
              <a:gd name="connsiteX104" fmla="*/ 8395146 w 12202113"/>
              <a:gd name="connsiteY104" fmla="*/ 3132488 h 3188466"/>
              <a:gd name="connsiteX105" fmla="*/ 8243538 w 12202113"/>
              <a:gd name="connsiteY105" fmla="*/ 3129873 h 3188466"/>
              <a:gd name="connsiteX106" fmla="*/ 8112685 w 12202113"/>
              <a:gd name="connsiteY106" fmla="*/ 3148698 h 3188466"/>
              <a:gd name="connsiteX107" fmla="*/ 8026741 w 12202113"/>
              <a:gd name="connsiteY107" fmla="*/ 3154015 h 3188466"/>
              <a:gd name="connsiteX108" fmla="*/ 8030400 w 12202113"/>
              <a:gd name="connsiteY108" fmla="*/ 3146736 h 3188466"/>
              <a:gd name="connsiteX109" fmla="*/ 8002987 w 12202113"/>
              <a:gd name="connsiteY109" fmla="*/ 3135663 h 3188466"/>
              <a:gd name="connsiteX110" fmla="*/ 7798568 w 12202113"/>
              <a:gd name="connsiteY110" fmla="*/ 3141249 h 3188466"/>
              <a:gd name="connsiteX111" fmla="*/ 7746353 w 12202113"/>
              <a:gd name="connsiteY111" fmla="*/ 3137755 h 3188466"/>
              <a:gd name="connsiteX112" fmla="*/ 7700395 w 12202113"/>
              <a:gd name="connsiteY112" fmla="*/ 3144729 h 3188466"/>
              <a:gd name="connsiteX113" fmla="*/ 7681335 w 12202113"/>
              <a:gd name="connsiteY113" fmla="*/ 3141120 h 3188466"/>
              <a:gd name="connsiteX114" fmla="*/ 7678044 w 12202113"/>
              <a:gd name="connsiteY114" fmla="*/ 3140387 h 3188466"/>
              <a:gd name="connsiteX115" fmla="*/ 7664890 w 12202113"/>
              <a:gd name="connsiteY115" fmla="*/ 3139855 h 3188466"/>
              <a:gd name="connsiteX116" fmla="*/ 7661183 w 12202113"/>
              <a:gd name="connsiteY116" fmla="*/ 3136706 h 3188466"/>
              <a:gd name="connsiteX117" fmla="*/ 7641383 w 12202113"/>
              <a:gd name="connsiteY117" fmla="*/ 3133755 h 3188466"/>
              <a:gd name="connsiteX118" fmla="*/ 7617169 w 12202113"/>
              <a:gd name="connsiteY118" fmla="*/ 3133614 h 3188466"/>
              <a:gd name="connsiteX119" fmla="*/ 7531143 w 12202113"/>
              <a:gd name="connsiteY119" fmla="*/ 3132781 h 3188466"/>
              <a:gd name="connsiteX120" fmla="*/ 7517113 w 12202113"/>
              <a:gd name="connsiteY120" fmla="*/ 3134483 h 3188466"/>
              <a:gd name="connsiteX121" fmla="*/ 7471320 w 12202113"/>
              <a:gd name="connsiteY121" fmla="*/ 3131645 h 3188466"/>
              <a:gd name="connsiteX122" fmla="*/ 7430512 w 12202113"/>
              <a:gd name="connsiteY122" fmla="*/ 3131007 h 3188466"/>
              <a:gd name="connsiteX123" fmla="*/ 7404071 w 12202113"/>
              <a:gd name="connsiteY123" fmla="*/ 3132361 h 3188466"/>
              <a:gd name="connsiteX124" fmla="*/ 7397140 w 12202113"/>
              <a:gd name="connsiteY124" fmla="*/ 3131239 h 3188466"/>
              <a:gd name="connsiteX125" fmla="*/ 7370514 w 12202113"/>
              <a:gd name="connsiteY125" fmla="*/ 3130516 h 3188466"/>
              <a:gd name="connsiteX126" fmla="*/ 7356953 w 12202113"/>
              <a:gd name="connsiteY126" fmla="*/ 3132179 h 3188466"/>
              <a:gd name="connsiteX127" fmla="*/ 7343567 w 12202113"/>
              <a:gd name="connsiteY127" fmla="*/ 3128350 h 3188466"/>
              <a:gd name="connsiteX128" fmla="*/ 7340295 w 12202113"/>
              <a:gd name="connsiteY128" fmla="*/ 3125545 h 3188466"/>
              <a:gd name="connsiteX129" fmla="*/ 7321348 w 12202113"/>
              <a:gd name="connsiteY129" fmla="*/ 3126804 h 3188466"/>
              <a:gd name="connsiteX130" fmla="*/ 7305815 w 12202113"/>
              <a:gd name="connsiteY130" fmla="*/ 3124063 h 3188466"/>
              <a:gd name="connsiteX131" fmla="*/ 7292274 w 12202113"/>
              <a:gd name="connsiteY131" fmla="*/ 3125855 h 3188466"/>
              <a:gd name="connsiteX132" fmla="*/ 7286654 w 12202113"/>
              <a:gd name="connsiteY132" fmla="*/ 3125451 h 3188466"/>
              <a:gd name="connsiteX133" fmla="*/ 7272685 w 12202113"/>
              <a:gd name="connsiteY133" fmla="*/ 3124094 h 3188466"/>
              <a:gd name="connsiteX134" fmla="*/ 7248584 w 12202113"/>
              <a:gd name="connsiteY134" fmla="*/ 3121080 h 3188466"/>
              <a:gd name="connsiteX135" fmla="*/ 7241065 w 12202113"/>
              <a:gd name="connsiteY135" fmla="*/ 3120661 h 3188466"/>
              <a:gd name="connsiteX136" fmla="*/ 7224696 w 12202113"/>
              <a:gd name="connsiteY136" fmla="*/ 3116051 h 3188466"/>
              <a:gd name="connsiteX137" fmla="*/ 7193009 w 12202113"/>
              <a:gd name="connsiteY137" fmla="*/ 3112108 h 3188466"/>
              <a:gd name="connsiteX138" fmla="*/ 7137220 w 12202113"/>
              <a:gd name="connsiteY138" fmla="*/ 3098354 h 3188466"/>
              <a:gd name="connsiteX139" fmla="*/ 7104427 w 12202113"/>
              <a:gd name="connsiteY139" fmla="*/ 3091790 h 3188466"/>
              <a:gd name="connsiteX140" fmla="*/ 7082240 w 12202113"/>
              <a:gd name="connsiteY140" fmla="*/ 3085740 h 3188466"/>
              <a:gd name="connsiteX141" fmla="*/ 7016754 w 12202113"/>
              <a:gd name="connsiteY141" fmla="*/ 3077196 h 3188466"/>
              <a:gd name="connsiteX142" fmla="*/ 6904436 w 12202113"/>
              <a:gd name="connsiteY142" fmla="*/ 3065900 h 3188466"/>
              <a:gd name="connsiteX143" fmla="*/ 6881434 w 12202113"/>
              <a:gd name="connsiteY143" fmla="*/ 3062865 h 3188466"/>
              <a:gd name="connsiteX144" fmla="*/ 6865273 w 12202113"/>
              <a:gd name="connsiteY144" fmla="*/ 3057749 h 3188466"/>
              <a:gd name="connsiteX145" fmla="*/ 6864671 w 12202113"/>
              <a:gd name="connsiteY145" fmla="*/ 3054378 h 3188466"/>
              <a:gd name="connsiteX146" fmla="*/ 6852599 w 12202113"/>
              <a:gd name="connsiteY146" fmla="*/ 3052306 h 3188466"/>
              <a:gd name="connsiteX147" fmla="*/ 6850143 w 12202113"/>
              <a:gd name="connsiteY147" fmla="*/ 3051232 h 3188466"/>
              <a:gd name="connsiteX148" fmla="*/ 6835301 w 12202113"/>
              <a:gd name="connsiteY148" fmla="*/ 3045593 h 3188466"/>
              <a:gd name="connsiteX149" fmla="*/ 6784871 w 12202113"/>
              <a:gd name="connsiteY149" fmla="*/ 3046562 h 3188466"/>
              <a:gd name="connsiteX150" fmla="*/ 6738245 w 12202113"/>
              <a:gd name="connsiteY150" fmla="*/ 3037055 h 3188466"/>
              <a:gd name="connsiteX151" fmla="*/ 6537703 w 12202113"/>
              <a:gd name="connsiteY151" fmla="*/ 3017736 h 3188466"/>
              <a:gd name="connsiteX152" fmla="*/ 6521858 w 12202113"/>
              <a:gd name="connsiteY152" fmla="*/ 3004158 h 3188466"/>
              <a:gd name="connsiteX153" fmla="*/ 6445069 w 12202113"/>
              <a:gd name="connsiteY153" fmla="*/ 2992470 h 3188466"/>
              <a:gd name="connsiteX154" fmla="*/ 6302447 w 12202113"/>
              <a:gd name="connsiteY154" fmla="*/ 2994274 h 3188466"/>
              <a:gd name="connsiteX155" fmla="*/ 6160029 w 12202113"/>
              <a:gd name="connsiteY155" fmla="*/ 2973666 h 3188466"/>
              <a:gd name="connsiteX156" fmla="*/ 6144046 w 12202113"/>
              <a:gd name="connsiteY156" fmla="*/ 2976380 h 3188466"/>
              <a:gd name="connsiteX157" fmla="*/ 6127670 w 12202113"/>
              <a:gd name="connsiteY157" fmla="*/ 2976929 h 3188466"/>
              <a:gd name="connsiteX158" fmla="*/ 6126155 w 12202113"/>
              <a:gd name="connsiteY158" fmla="*/ 2976245 h 3188466"/>
              <a:gd name="connsiteX159" fmla="*/ 6108575 w 12202113"/>
              <a:gd name="connsiteY159" fmla="*/ 2974651 h 3188466"/>
              <a:gd name="connsiteX160" fmla="*/ 6103746 w 12202113"/>
              <a:gd name="connsiteY160" fmla="*/ 2975803 h 3188466"/>
              <a:gd name="connsiteX161" fmla="*/ 6091377 w 12202113"/>
              <a:gd name="connsiteY161" fmla="*/ 2975180 h 3188466"/>
              <a:gd name="connsiteX162" fmla="*/ 6066183 w 12202113"/>
              <a:gd name="connsiteY162" fmla="*/ 2975222 h 3188466"/>
              <a:gd name="connsiteX163" fmla="*/ 6063287 w 12202113"/>
              <a:gd name="connsiteY163" fmla="*/ 2974353 h 3188466"/>
              <a:gd name="connsiteX164" fmla="*/ 6054813 w 12202113"/>
              <a:gd name="connsiteY164" fmla="*/ 2974911 h 3188466"/>
              <a:gd name="connsiteX165" fmla="*/ 6050809 w 12202113"/>
              <a:gd name="connsiteY165" fmla="*/ 2973985 h 3188466"/>
              <a:gd name="connsiteX166" fmla="*/ 6013979 w 12202113"/>
              <a:gd name="connsiteY166" fmla="*/ 2974553 h 3188466"/>
              <a:gd name="connsiteX167" fmla="*/ 6013800 w 12202113"/>
              <a:gd name="connsiteY167" fmla="*/ 2973973 h 3188466"/>
              <a:gd name="connsiteX168" fmla="*/ 6004866 w 12202113"/>
              <a:gd name="connsiteY168" fmla="*/ 2971570 h 3188466"/>
              <a:gd name="connsiteX169" fmla="*/ 5987036 w 12202113"/>
              <a:gd name="connsiteY169" fmla="*/ 2968315 h 3188466"/>
              <a:gd name="connsiteX170" fmla="*/ 5950027 w 12202113"/>
              <a:gd name="connsiteY170" fmla="*/ 2953546 h 3188466"/>
              <a:gd name="connsiteX171" fmla="*/ 5911668 w 12202113"/>
              <a:gd name="connsiteY171" fmla="*/ 2954074 h 3188466"/>
              <a:gd name="connsiteX172" fmla="*/ 5904110 w 12202113"/>
              <a:gd name="connsiteY172" fmla="*/ 2953861 h 3188466"/>
              <a:gd name="connsiteX173" fmla="*/ 5904026 w 12202113"/>
              <a:gd name="connsiteY173" fmla="*/ 2953724 h 3188466"/>
              <a:gd name="connsiteX174" fmla="*/ 5896189 w 12202113"/>
              <a:gd name="connsiteY174" fmla="*/ 2953236 h 3188466"/>
              <a:gd name="connsiteX175" fmla="*/ 5890331 w 12202113"/>
              <a:gd name="connsiteY175" fmla="*/ 2953471 h 3188466"/>
              <a:gd name="connsiteX176" fmla="*/ 5875672 w 12202113"/>
              <a:gd name="connsiteY176" fmla="*/ 2953056 h 3188466"/>
              <a:gd name="connsiteX177" fmla="*/ 5871070 w 12202113"/>
              <a:gd name="connsiteY177" fmla="*/ 2952035 h 3188466"/>
              <a:gd name="connsiteX178" fmla="*/ 5869888 w 12202113"/>
              <a:gd name="connsiteY178" fmla="*/ 2950364 h 3188466"/>
              <a:gd name="connsiteX179" fmla="*/ 5868461 w 12202113"/>
              <a:gd name="connsiteY179" fmla="*/ 2950506 h 3188466"/>
              <a:gd name="connsiteX180" fmla="*/ 5843343 w 12202113"/>
              <a:gd name="connsiteY180" fmla="*/ 2945262 h 3188466"/>
              <a:gd name="connsiteX181" fmla="*/ 5784331 w 12202113"/>
              <a:gd name="connsiteY181" fmla="*/ 2938531 h 3188466"/>
              <a:gd name="connsiteX182" fmla="*/ 5749498 w 12202113"/>
              <a:gd name="connsiteY182" fmla="*/ 2936713 h 3188466"/>
              <a:gd name="connsiteX183" fmla="*/ 5655214 w 12202113"/>
              <a:gd name="connsiteY183" fmla="*/ 2929503 h 3188466"/>
              <a:gd name="connsiteX184" fmla="*/ 5561446 w 12202113"/>
              <a:gd name="connsiteY184" fmla="*/ 2920575 h 3188466"/>
              <a:gd name="connsiteX185" fmla="*/ 5519456 w 12202113"/>
              <a:gd name="connsiteY185" fmla="*/ 2906631 h 3188466"/>
              <a:gd name="connsiteX186" fmla="*/ 5514099 w 12202113"/>
              <a:gd name="connsiteY186" fmla="*/ 2906097 h 3188466"/>
              <a:gd name="connsiteX187" fmla="*/ 5499273 w 12202113"/>
              <a:gd name="connsiteY187" fmla="*/ 2907057 h 3188466"/>
              <a:gd name="connsiteX188" fmla="*/ 5493664 w 12202113"/>
              <a:gd name="connsiteY188" fmla="*/ 2907817 h 3188466"/>
              <a:gd name="connsiteX189" fmla="*/ 5485530 w 12202113"/>
              <a:gd name="connsiteY189" fmla="*/ 2908080 h 3188466"/>
              <a:gd name="connsiteX190" fmla="*/ 5485337 w 12202113"/>
              <a:gd name="connsiteY190" fmla="*/ 2907959 h 3188466"/>
              <a:gd name="connsiteX191" fmla="*/ 5477696 w 12202113"/>
              <a:gd name="connsiteY191" fmla="*/ 2908455 h 3188466"/>
              <a:gd name="connsiteX192" fmla="*/ 5440170 w 12202113"/>
              <a:gd name="connsiteY192" fmla="*/ 2912482 h 3188466"/>
              <a:gd name="connsiteX193" fmla="*/ 5391911 w 12202113"/>
              <a:gd name="connsiteY193" fmla="*/ 2902040 h 3188466"/>
              <a:gd name="connsiteX194" fmla="*/ 5371708 w 12202113"/>
              <a:gd name="connsiteY194" fmla="*/ 2900629 h 3188466"/>
              <a:gd name="connsiteX195" fmla="*/ 5360976 w 12202113"/>
              <a:gd name="connsiteY195" fmla="*/ 2899197 h 3188466"/>
              <a:gd name="connsiteX196" fmla="*/ 5360345 w 12202113"/>
              <a:gd name="connsiteY196" fmla="*/ 2898671 h 3188466"/>
              <a:gd name="connsiteX197" fmla="*/ 5324367 w 12202113"/>
              <a:gd name="connsiteY197" fmla="*/ 2902593 h 3188466"/>
              <a:gd name="connsiteX198" fmla="*/ 5319673 w 12202113"/>
              <a:gd name="connsiteY198" fmla="*/ 2902094 h 3188466"/>
              <a:gd name="connsiteX199" fmla="*/ 5296114 w 12202113"/>
              <a:gd name="connsiteY199" fmla="*/ 2905958 h 3188466"/>
              <a:gd name="connsiteX200" fmla="*/ 5283999 w 12202113"/>
              <a:gd name="connsiteY200" fmla="*/ 2907258 h 3188466"/>
              <a:gd name="connsiteX201" fmla="*/ 5280460 w 12202113"/>
              <a:gd name="connsiteY201" fmla="*/ 2909063 h 3188466"/>
              <a:gd name="connsiteX202" fmla="*/ 5262637 w 12202113"/>
              <a:gd name="connsiteY202" fmla="*/ 2910250 h 3188466"/>
              <a:gd name="connsiteX203" fmla="*/ 5260635 w 12202113"/>
              <a:gd name="connsiteY203" fmla="*/ 2909845 h 3188466"/>
              <a:gd name="connsiteX204" fmla="*/ 5245770 w 12202113"/>
              <a:gd name="connsiteY204" fmla="*/ 2912842 h 3188466"/>
              <a:gd name="connsiteX205" fmla="*/ 5233108 w 12202113"/>
              <a:gd name="connsiteY205" fmla="*/ 2917794 h 3188466"/>
              <a:gd name="connsiteX206" fmla="*/ 5082201 w 12202113"/>
              <a:gd name="connsiteY206" fmla="*/ 2920260 h 3188466"/>
              <a:gd name="connsiteX207" fmla="*/ 4939211 w 12202113"/>
              <a:gd name="connsiteY207" fmla="*/ 2931760 h 3188466"/>
              <a:gd name="connsiteX208" fmla="*/ 4794309 w 12202113"/>
              <a:gd name="connsiteY208" fmla="*/ 2937227 h 3188466"/>
              <a:gd name="connsiteX209" fmla="*/ 4637676 w 12202113"/>
              <a:gd name="connsiteY209" fmla="*/ 2946666 h 3188466"/>
              <a:gd name="connsiteX210" fmla="*/ 4585922 w 12202113"/>
              <a:gd name="connsiteY210" fmla="*/ 2944906 h 3188466"/>
              <a:gd name="connsiteX211" fmla="*/ 4539516 w 12202113"/>
              <a:gd name="connsiteY211" fmla="*/ 2953466 h 3188466"/>
              <a:gd name="connsiteX212" fmla="*/ 4520819 w 12202113"/>
              <a:gd name="connsiteY212" fmla="*/ 2950477 h 3188466"/>
              <a:gd name="connsiteX213" fmla="*/ 4517604 w 12202113"/>
              <a:gd name="connsiteY213" fmla="*/ 2949852 h 3188466"/>
              <a:gd name="connsiteX214" fmla="*/ 4504537 w 12202113"/>
              <a:gd name="connsiteY214" fmla="*/ 2949759 h 3188466"/>
              <a:gd name="connsiteX215" fmla="*/ 4501104 w 12202113"/>
              <a:gd name="connsiteY215" fmla="*/ 2946715 h 3188466"/>
              <a:gd name="connsiteX216" fmla="*/ 4342695 w 12202113"/>
              <a:gd name="connsiteY216" fmla="*/ 2951638 h 3188466"/>
              <a:gd name="connsiteX217" fmla="*/ 4274096 w 12202113"/>
              <a:gd name="connsiteY217" fmla="*/ 2953640 h 3188466"/>
              <a:gd name="connsiteX218" fmla="*/ 4248170 w 12202113"/>
              <a:gd name="connsiteY218" fmla="*/ 2951384 h 3188466"/>
              <a:gd name="connsiteX219" fmla="*/ 4147924 w 12202113"/>
              <a:gd name="connsiteY219" fmla="*/ 2945945 h 3188466"/>
              <a:gd name="connsiteX220" fmla="*/ 4061825 w 12202113"/>
              <a:gd name="connsiteY220" fmla="*/ 2944206 h 3188466"/>
              <a:gd name="connsiteX221" fmla="*/ 3998557 w 12202113"/>
              <a:gd name="connsiteY221" fmla="*/ 2955821 h 3188466"/>
              <a:gd name="connsiteX222" fmla="*/ 3993107 w 12202113"/>
              <a:gd name="connsiteY222" fmla="*/ 2953708 h 3188466"/>
              <a:gd name="connsiteX223" fmla="*/ 3949713 w 12202113"/>
              <a:gd name="connsiteY223" fmla="*/ 2955441 h 3188466"/>
              <a:gd name="connsiteX224" fmla="*/ 3797284 w 12202113"/>
              <a:gd name="connsiteY224" fmla="*/ 2977037 h 3188466"/>
              <a:gd name="connsiteX225" fmla="*/ 3712498 w 12202113"/>
              <a:gd name="connsiteY225" fmla="*/ 2979996 h 3188466"/>
              <a:gd name="connsiteX226" fmla="*/ 3682471 w 12202113"/>
              <a:gd name="connsiteY226" fmla="*/ 2978543 h 3188466"/>
              <a:gd name="connsiteX227" fmla="*/ 3632163 w 12202113"/>
              <a:gd name="connsiteY227" fmla="*/ 2976264 h 3188466"/>
              <a:gd name="connsiteX228" fmla="*/ 3594728 w 12202113"/>
              <a:gd name="connsiteY228" fmla="*/ 2968398 h 3188466"/>
              <a:gd name="connsiteX229" fmla="*/ 3552594 w 12202113"/>
              <a:gd name="connsiteY229" fmla="*/ 2968934 h 3188466"/>
              <a:gd name="connsiteX230" fmla="*/ 3542589 w 12202113"/>
              <a:gd name="connsiteY230" fmla="*/ 2977031 h 3188466"/>
              <a:gd name="connsiteX231" fmla="*/ 3497591 w 12202113"/>
              <a:gd name="connsiteY231" fmla="*/ 2975018 h 3188466"/>
              <a:gd name="connsiteX232" fmla="*/ 3429352 w 12202113"/>
              <a:gd name="connsiteY232" fmla="*/ 2971090 h 3188466"/>
              <a:gd name="connsiteX233" fmla="*/ 3389938 w 12202113"/>
              <a:gd name="connsiteY233" fmla="*/ 2970884 h 3188466"/>
              <a:gd name="connsiteX234" fmla="*/ 3282344 w 12202113"/>
              <a:gd name="connsiteY234" fmla="*/ 2968084 h 3188466"/>
              <a:gd name="connsiteX235" fmla="*/ 3174624 w 12202113"/>
              <a:gd name="connsiteY235" fmla="*/ 2963576 h 3188466"/>
              <a:gd name="connsiteX236" fmla="*/ 3111077 w 12202113"/>
              <a:gd name="connsiteY236" fmla="*/ 2951285 h 3188466"/>
              <a:gd name="connsiteX237" fmla="*/ 3022501 w 12202113"/>
              <a:gd name="connsiteY237" fmla="*/ 2948619 h 3188466"/>
              <a:gd name="connsiteX238" fmla="*/ 3007714 w 12202113"/>
              <a:gd name="connsiteY238" fmla="*/ 2946762 h 3188466"/>
              <a:gd name="connsiteX239" fmla="*/ 2903098 w 12202113"/>
              <a:gd name="connsiteY239" fmla="*/ 2940576 h 3188466"/>
              <a:gd name="connsiteX240" fmla="*/ 2781591 w 12202113"/>
              <a:gd name="connsiteY240" fmla="*/ 2946394 h 3188466"/>
              <a:gd name="connsiteX241" fmla="*/ 2627942 w 12202113"/>
              <a:gd name="connsiteY241" fmla="*/ 2919996 h 3188466"/>
              <a:gd name="connsiteX242" fmla="*/ 2354959 w 12202113"/>
              <a:gd name="connsiteY242" fmla="*/ 2882080 h 3188466"/>
              <a:gd name="connsiteX243" fmla="*/ 2063184 w 12202113"/>
              <a:gd name="connsiteY243" fmla="*/ 2879109 h 3188466"/>
              <a:gd name="connsiteX244" fmla="*/ 1986946 w 12202113"/>
              <a:gd name="connsiteY244" fmla="*/ 2887619 h 3188466"/>
              <a:gd name="connsiteX245" fmla="*/ 1763479 w 12202113"/>
              <a:gd name="connsiteY245" fmla="*/ 2909077 h 3188466"/>
              <a:gd name="connsiteX246" fmla="*/ 1537980 w 12202113"/>
              <a:gd name="connsiteY246" fmla="*/ 2960398 h 3188466"/>
              <a:gd name="connsiteX247" fmla="*/ 1395229 w 12202113"/>
              <a:gd name="connsiteY247" fmla="*/ 2975625 h 3188466"/>
              <a:gd name="connsiteX248" fmla="*/ 1327834 w 12202113"/>
              <a:gd name="connsiteY248" fmla="*/ 2989485 h 3188466"/>
              <a:gd name="connsiteX249" fmla="*/ 1280757 w 12202113"/>
              <a:gd name="connsiteY249" fmla="*/ 2992959 h 3188466"/>
              <a:gd name="connsiteX250" fmla="*/ 1252582 w 12202113"/>
              <a:gd name="connsiteY250" fmla="*/ 2995877 h 3188466"/>
              <a:gd name="connsiteX251" fmla="*/ 1204670 w 12202113"/>
              <a:gd name="connsiteY251" fmla="*/ 3014826 h 3188466"/>
              <a:gd name="connsiteX252" fmla="*/ 1020457 w 12202113"/>
              <a:gd name="connsiteY252" fmla="*/ 3031603 h 3188466"/>
              <a:gd name="connsiteX253" fmla="*/ 843248 w 12202113"/>
              <a:gd name="connsiteY253" fmla="*/ 3026954 h 3188466"/>
              <a:gd name="connsiteX254" fmla="*/ 583517 w 12202113"/>
              <a:gd name="connsiteY254" fmla="*/ 3089095 h 3188466"/>
              <a:gd name="connsiteX255" fmla="*/ 556836 w 12202113"/>
              <a:gd name="connsiteY255" fmla="*/ 3094374 h 3188466"/>
              <a:gd name="connsiteX256" fmla="*/ 412089 w 12202113"/>
              <a:gd name="connsiteY256" fmla="*/ 3121334 h 3188466"/>
              <a:gd name="connsiteX257" fmla="*/ 83929 w 12202113"/>
              <a:gd name="connsiteY257" fmla="*/ 3150566 h 3188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Lst>
            <a:rect l="l" t="t" r="r" b="b"/>
            <a:pathLst>
              <a:path w="12202113" h="3188466">
                <a:moveTo>
                  <a:pt x="0" y="3188466"/>
                </a:moveTo>
                <a:lnTo>
                  <a:pt x="10116" y="2657641"/>
                </a:lnTo>
                <a:lnTo>
                  <a:pt x="10116" y="0"/>
                </a:lnTo>
                <a:lnTo>
                  <a:pt x="12202113" y="0"/>
                </a:lnTo>
                <a:lnTo>
                  <a:pt x="12202113" y="2879832"/>
                </a:lnTo>
                <a:lnTo>
                  <a:pt x="12198167" y="2880360"/>
                </a:lnTo>
                <a:cubicBezTo>
                  <a:pt x="12163116" y="2884349"/>
                  <a:pt x="12143771" y="2884544"/>
                  <a:pt x="12122128" y="2887194"/>
                </a:cubicBezTo>
                <a:cubicBezTo>
                  <a:pt x="12087086" y="2893347"/>
                  <a:pt x="12050015" y="2907304"/>
                  <a:pt x="12028868" y="2911786"/>
                </a:cubicBezTo>
                <a:lnTo>
                  <a:pt x="11995238" y="2914090"/>
                </a:lnTo>
                <a:lnTo>
                  <a:pt x="11996460" y="2918442"/>
                </a:lnTo>
                <a:lnTo>
                  <a:pt x="11983968" y="2918762"/>
                </a:lnTo>
                <a:lnTo>
                  <a:pt x="11956084" y="2918868"/>
                </a:lnTo>
                <a:cubicBezTo>
                  <a:pt x="11938684" y="2919526"/>
                  <a:pt x="11890300" y="2918483"/>
                  <a:pt x="11872586" y="2920076"/>
                </a:cubicBezTo>
                <a:cubicBezTo>
                  <a:pt x="11867476" y="2924717"/>
                  <a:pt x="11859589" y="2927247"/>
                  <a:pt x="11849804" y="2928420"/>
                </a:cubicBezTo>
                <a:lnTo>
                  <a:pt x="11828254" y="2928551"/>
                </a:lnTo>
                <a:lnTo>
                  <a:pt x="11703277" y="2939735"/>
                </a:lnTo>
                <a:lnTo>
                  <a:pt x="11686094" y="2940570"/>
                </a:lnTo>
                <a:lnTo>
                  <a:pt x="11676788" y="2944321"/>
                </a:lnTo>
                <a:cubicBezTo>
                  <a:pt x="11669684" y="2945069"/>
                  <a:pt x="11649276" y="2944585"/>
                  <a:pt x="11643464" y="2945066"/>
                </a:cubicBezTo>
                <a:lnTo>
                  <a:pt x="11641922" y="2947200"/>
                </a:lnTo>
                <a:cubicBezTo>
                  <a:pt x="11623408" y="2950611"/>
                  <a:pt x="11553770" y="2961969"/>
                  <a:pt x="11532386" y="2965529"/>
                </a:cubicBezTo>
                <a:cubicBezTo>
                  <a:pt x="11528114" y="2962248"/>
                  <a:pt x="11518548" y="2967430"/>
                  <a:pt x="11513619" y="2968556"/>
                </a:cubicBezTo>
                <a:cubicBezTo>
                  <a:pt x="11512856" y="2966346"/>
                  <a:pt x="11500924" y="2965672"/>
                  <a:pt x="11497404" y="2967639"/>
                </a:cubicBezTo>
                <a:cubicBezTo>
                  <a:pt x="11413522" y="2978420"/>
                  <a:pt x="11455510" y="2956141"/>
                  <a:pt x="11407630" y="2970255"/>
                </a:cubicBezTo>
                <a:cubicBezTo>
                  <a:pt x="11399160" y="2971190"/>
                  <a:pt x="11392296" y="2970299"/>
                  <a:pt x="11386276" y="2968648"/>
                </a:cubicBezTo>
                <a:lnTo>
                  <a:pt x="11377296" y="2965257"/>
                </a:lnTo>
                <a:lnTo>
                  <a:pt x="11342536" y="2971666"/>
                </a:lnTo>
                <a:cubicBezTo>
                  <a:pt x="11325414" y="2973900"/>
                  <a:pt x="11307393" y="2975381"/>
                  <a:pt x="11288902" y="2976058"/>
                </a:cubicBezTo>
                <a:cubicBezTo>
                  <a:pt x="11284753" y="2971542"/>
                  <a:pt x="11270239" y="2977957"/>
                  <a:pt x="11263411" y="2979228"/>
                </a:cubicBezTo>
                <a:cubicBezTo>
                  <a:pt x="11263340" y="2976278"/>
                  <a:pt x="11248212" y="2974865"/>
                  <a:pt x="11242843" y="2977303"/>
                </a:cubicBezTo>
                <a:cubicBezTo>
                  <a:pt x="11130019" y="2987845"/>
                  <a:pt x="11193504" y="2960297"/>
                  <a:pt x="11125798" y="2976816"/>
                </a:cubicBezTo>
                <a:cubicBezTo>
                  <a:pt x="11114472" y="2977677"/>
                  <a:pt x="11105974" y="2976199"/>
                  <a:pt x="11098884" y="2973758"/>
                </a:cubicBezTo>
                <a:lnTo>
                  <a:pt x="11086128" y="2967663"/>
                </a:lnTo>
                <a:lnTo>
                  <a:pt x="11076132" y="2969836"/>
                </a:lnTo>
                <a:cubicBezTo>
                  <a:pt x="11038408" y="2970007"/>
                  <a:pt x="11027285" y="2963760"/>
                  <a:pt x="11005337" y="2970053"/>
                </a:cubicBezTo>
                <a:cubicBezTo>
                  <a:pt x="10972902" y="2956973"/>
                  <a:pt x="10983824" y="2968749"/>
                  <a:pt x="10959154" y="2970750"/>
                </a:cubicBezTo>
                <a:cubicBezTo>
                  <a:pt x="10939692" y="2973358"/>
                  <a:pt x="10975422" y="2978377"/>
                  <a:pt x="10956347" y="2979118"/>
                </a:cubicBezTo>
                <a:cubicBezTo>
                  <a:pt x="10935712" y="2975741"/>
                  <a:pt x="10936682" y="2986229"/>
                  <a:pt x="10915223" y="2982099"/>
                </a:cubicBezTo>
                <a:cubicBezTo>
                  <a:pt x="10920436" y="2974198"/>
                  <a:pt x="10872877" y="2983630"/>
                  <a:pt x="10871398" y="2976728"/>
                </a:cubicBezTo>
                <a:cubicBezTo>
                  <a:pt x="10853171" y="2986599"/>
                  <a:pt x="10844013" y="2974439"/>
                  <a:pt x="10819743" y="2977481"/>
                </a:cubicBezTo>
                <a:cubicBezTo>
                  <a:pt x="10808314" y="2981215"/>
                  <a:pt x="10800068" y="2981856"/>
                  <a:pt x="10788834" y="2977840"/>
                </a:cubicBezTo>
                <a:cubicBezTo>
                  <a:pt x="10736185" y="2996020"/>
                  <a:pt x="10756982" y="2978653"/>
                  <a:pt x="10707711" y="2985644"/>
                </a:cubicBezTo>
                <a:cubicBezTo>
                  <a:pt x="10665262" y="2992997"/>
                  <a:pt x="10617142" y="2997767"/>
                  <a:pt x="10576086" y="3015319"/>
                </a:cubicBezTo>
                <a:cubicBezTo>
                  <a:pt x="10568550" y="3020292"/>
                  <a:pt x="10550046" y="3022174"/>
                  <a:pt x="10534761" y="3019524"/>
                </a:cubicBezTo>
                <a:cubicBezTo>
                  <a:pt x="10532134" y="3019067"/>
                  <a:pt x="10529698" y="3018490"/>
                  <a:pt x="10527537" y="3017814"/>
                </a:cubicBezTo>
                <a:cubicBezTo>
                  <a:pt x="10492044" y="3020498"/>
                  <a:pt x="10362224" y="3032491"/>
                  <a:pt x="10321799" y="3035635"/>
                </a:cubicBezTo>
                <a:cubicBezTo>
                  <a:pt x="10318526" y="3029246"/>
                  <a:pt x="10298084" y="3040774"/>
                  <a:pt x="10284989" y="3036679"/>
                </a:cubicBezTo>
                <a:cubicBezTo>
                  <a:pt x="10275610" y="3033085"/>
                  <a:pt x="10267220" y="3035744"/>
                  <a:pt x="10257423" y="3036027"/>
                </a:cubicBezTo>
                <a:cubicBezTo>
                  <a:pt x="10244517" y="3033202"/>
                  <a:pt x="10202424" y="3038304"/>
                  <a:pt x="10191450" y="3041963"/>
                </a:cubicBezTo>
                <a:cubicBezTo>
                  <a:pt x="10165225" y="3054679"/>
                  <a:pt x="10105634" y="3045236"/>
                  <a:pt x="10083845" y="3054978"/>
                </a:cubicBezTo>
                <a:cubicBezTo>
                  <a:pt x="10075939" y="3056408"/>
                  <a:pt x="10068203" y="3056986"/>
                  <a:pt x="10060611" y="3057035"/>
                </a:cubicBezTo>
                <a:lnTo>
                  <a:pt x="10039363" y="3055961"/>
                </a:lnTo>
                <a:lnTo>
                  <a:pt x="10033322" y="3053238"/>
                </a:lnTo>
                <a:lnTo>
                  <a:pt x="10020337" y="3053912"/>
                </a:lnTo>
                <a:lnTo>
                  <a:pt x="10016616" y="3053498"/>
                </a:lnTo>
                <a:cubicBezTo>
                  <a:pt x="10009508" y="3052695"/>
                  <a:pt x="10002492" y="3051995"/>
                  <a:pt x="9995549" y="3051719"/>
                </a:cubicBezTo>
                <a:cubicBezTo>
                  <a:pt x="10004680" y="3065377"/>
                  <a:pt x="9937988" y="3051618"/>
                  <a:pt x="9957212" y="3062663"/>
                </a:cubicBezTo>
                <a:cubicBezTo>
                  <a:pt x="9920646" y="3063519"/>
                  <a:pt x="9948538" y="3073806"/>
                  <a:pt x="9904584" y="3063999"/>
                </a:cubicBezTo>
                <a:cubicBezTo>
                  <a:pt x="9847813" y="3075166"/>
                  <a:pt x="9758323" y="3071010"/>
                  <a:pt x="9713857" y="3087955"/>
                </a:cubicBezTo>
                <a:cubicBezTo>
                  <a:pt x="9719380" y="3081485"/>
                  <a:pt x="9695453" y="3076466"/>
                  <a:pt x="9678879" y="3079676"/>
                </a:cubicBezTo>
                <a:cubicBezTo>
                  <a:pt x="9698255" y="3054291"/>
                  <a:pt x="9613348" y="3102551"/>
                  <a:pt x="9598760" y="3085228"/>
                </a:cubicBezTo>
                <a:cubicBezTo>
                  <a:pt x="9598041" y="3101310"/>
                  <a:pt x="9523758" y="3128579"/>
                  <a:pt x="9488796" y="3115384"/>
                </a:cubicBezTo>
                <a:cubicBezTo>
                  <a:pt x="9435532" y="3118605"/>
                  <a:pt x="9397815" y="3131898"/>
                  <a:pt x="9341972" y="3126583"/>
                </a:cubicBezTo>
                <a:cubicBezTo>
                  <a:pt x="9340239" y="3128735"/>
                  <a:pt x="9337399" y="3130536"/>
                  <a:pt x="9333795" y="3132083"/>
                </a:cubicBezTo>
                <a:lnTo>
                  <a:pt x="9321736" y="3135834"/>
                </a:lnTo>
                <a:lnTo>
                  <a:pt x="9319405" y="3135561"/>
                </a:lnTo>
                <a:cubicBezTo>
                  <a:pt x="9310247" y="3135512"/>
                  <a:pt x="9305558" y="3136419"/>
                  <a:pt x="9302847" y="3137746"/>
                </a:cubicBezTo>
                <a:lnTo>
                  <a:pt x="9300930" y="3139687"/>
                </a:lnTo>
                <a:lnTo>
                  <a:pt x="9290106" y="3141645"/>
                </a:lnTo>
                <a:lnTo>
                  <a:pt x="9270220" y="3146737"/>
                </a:lnTo>
                <a:lnTo>
                  <a:pt x="9265150" y="3146531"/>
                </a:lnTo>
                <a:lnTo>
                  <a:pt x="9233057" y="3152408"/>
                </a:lnTo>
                <a:lnTo>
                  <a:pt x="9231974" y="3151938"/>
                </a:lnTo>
                <a:cubicBezTo>
                  <a:pt x="9228816" y="3151020"/>
                  <a:pt x="9225099" y="3150595"/>
                  <a:pt x="9220130" y="3151189"/>
                </a:cubicBezTo>
                <a:cubicBezTo>
                  <a:pt x="9218372" y="3142213"/>
                  <a:pt x="9213458" y="3148467"/>
                  <a:pt x="9198955" y="3151015"/>
                </a:cubicBezTo>
                <a:cubicBezTo>
                  <a:pt x="9192986" y="3137641"/>
                  <a:pt x="9157451" y="3149750"/>
                  <a:pt x="9142196" y="3143802"/>
                </a:cubicBezTo>
                <a:cubicBezTo>
                  <a:pt x="9131673" y="3145976"/>
                  <a:pt x="9120437" y="3148030"/>
                  <a:pt x="9108665" y="3149868"/>
                </a:cubicBezTo>
                <a:lnTo>
                  <a:pt x="9014086" y="3150791"/>
                </a:lnTo>
                <a:lnTo>
                  <a:pt x="8915037" y="3140020"/>
                </a:lnTo>
                <a:cubicBezTo>
                  <a:pt x="8878400" y="3139785"/>
                  <a:pt x="8846675" y="3135786"/>
                  <a:pt x="8815667" y="3138606"/>
                </a:cubicBezTo>
                <a:cubicBezTo>
                  <a:pt x="8803071" y="3135495"/>
                  <a:pt x="8791199" y="3134238"/>
                  <a:pt x="8779688" y="3138895"/>
                </a:cubicBezTo>
                <a:cubicBezTo>
                  <a:pt x="8745498" y="3137342"/>
                  <a:pt x="8737221" y="3130691"/>
                  <a:pt x="8715556" y="3135878"/>
                </a:cubicBezTo>
                <a:cubicBezTo>
                  <a:pt x="8696347" y="3125121"/>
                  <a:pt x="8695210" y="3129227"/>
                  <a:pt x="8686183" y="3132307"/>
                </a:cubicBezTo>
                <a:lnTo>
                  <a:pt x="8684895" y="3132527"/>
                </a:lnTo>
                <a:lnTo>
                  <a:pt x="8682270" y="3130989"/>
                </a:lnTo>
                <a:lnTo>
                  <a:pt x="8676836" y="3130278"/>
                </a:lnTo>
                <a:lnTo>
                  <a:pt x="8662002" y="3130735"/>
                </a:lnTo>
                <a:lnTo>
                  <a:pt x="8656423" y="3131304"/>
                </a:lnTo>
                <a:cubicBezTo>
                  <a:pt x="8652581" y="3131550"/>
                  <a:pt x="8650028" y="3131521"/>
                  <a:pt x="8648261" y="3131294"/>
                </a:cubicBezTo>
                <a:lnTo>
                  <a:pt x="8648057" y="3131167"/>
                </a:lnTo>
                <a:lnTo>
                  <a:pt x="8640412" y="3131403"/>
                </a:lnTo>
                <a:cubicBezTo>
                  <a:pt x="8627510" y="3132092"/>
                  <a:pt x="8614954" y="3133035"/>
                  <a:pt x="8603003" y="3134155"/>
                </a:cubicBezTo>
                <a:cubicBezTo>
                  <a:pt x="8592897" y="3127095"/>
                  <a:pt x="8548738" y="3135435"/>
                  <a:pt x="8553571" y="3122125"/>
                </a:cubicBezTo>
                <a:cubicBezTo>
                  <a:pt x="8537450" y="3123243"/>
                  <a:pt x="8527699" y="3128769"/>
                  <a:pt x="8533128" y="3120039"/>
                </a:cubicBezTo>
                <a:cubicBezTo>
                  <a:pt x="8527821" y="3120156"/>
                  <a:pt x="8524551" y="3119414"/>
                  <a:pt x="8522209" y="3118252"/>
                </a:cubicBezTo>
                <a:lnTo>
                  <a:pt x="8521532" y="3117705"/>
                </a:lnTo>
                <a:lnTo>
                  <a:pt x="8485667" y="3120406"/>
                </a:lnTo>
                <a:lnTo>
                  <a:pt x="8480905" y="3119749"/>
                </a:lnTo>
                <a:lnTo>
                  <a:pt x="8457530" y="3122810"/>
                </a:lnTo>
                <a:lnTo>
                  <a:pt x="8445451" y="3123697"/>
                </a:lnTo>
                <a:lnTo>
                  <a:pt x="8442039" y="3125378"/>
                </a:lnTo>
                <a:cubicBezTo>
                  <a:pt x="8438355" y="3126399"/>
                  <a:pt x="8433075" y="3126839"/>
                  <a:pt x="8424215" y="3125963"/>
                </a:cubicBezTo>
                <a:lnTo>
                  <a:pt x="8422165" y="3125491"/>
                </a:lnTo>
                <a:lnTo>
                  <a:pt x="8407465" y="3127979"/>
                </a:lnTo>
                <a:cubicBezTo>
                  <a:pt x="8402731" y="3129129"/>
                  <a:pt x="8398540" y="3130592"/>
                  <a:pt x="8395146" y="3132488"/>
                </a:cubicBezTo>
                <a:cubicBezTo>
                  <a:pt x="8345093" y="3122354"/>
                  <a:pt x="8297866" y="3131626"/>
                  <a:pt x="8243538" y="3129873"/>
                </a:cubicBezTo>
                <a:cubicBezTo>
                  <a:pt x="8220052" y="3114107"/>
                  <a:pt x="8126172" y="3133411"/>
                  <a:pt x="8112685" y="3148698"/>
                </a:cubicBezTo>
                <a:cubicBezTo>
                  <a:pt x="8112380" y="3135302"/>
                  <a:pt x="8044302" y="3153542"/>
                  <a:pt x="8026741" y="3154015"/>
                </a:cubicBezTo>
                <a:cubicBezTo>
                  <a:pt x="8020887" y="3154173"/>
                  <a:pt x="8020646" y="3152357"/>
                  <a:pt x="8030400" y="3146736"/>
                </a:cubicBezTo>
                <a:cubicBezTo>
                  <a:pt x="8011739" y="3148301"/>
                  <a:pt x="7992477" y="3141339"/>
                  <a:pt x="8002987" y="3135663"/>
                </a:cubicBezTo>
                <a:cubicBezTo>
                  <a:pt x="7946297" y="3147811"/>
                  <a:pt x="7862627" y="3135732"/>
                  <a:pt x="7798568" y="3141249"/>
                </a:cubicBezTo>
                <a:cubicBezTo>
                  <a:pt x="7763645" y="3127901"/>
                  <a:pt x="7782577" y="3140251"/>
                  <a:pt x="7746353" y="3137755"/>
                </a:cubicBezTo>
                <a:cubicBezTo>
                  <a:pt x="7756261" y="3150042"/>
                  <a:pt x="7702377" y="3130861"/>
                  <a:pt x="7700395" y="3144729"/>
                </a:cubicBezTo>
                <a:cubicBezTo>
                  <a:pt x="7693866" y="3143835"/>
                  <a:pt x="7687603" y="3142532"/>
                  <a:pt x="7681335" y="3141120"/>
                </a:cubicBezTo>
                <a:lnTo>
                  <a:pt x="7678044" y="3140387"/>
                </a:lnTo>
                <a:lnTo>
                  <a:pt x="7664890" y="3139855"/>
                </a:lnTo>
                <a:lnTo>
                  <a:pt x="7661183" y="3136706"/>
                </a:lnTo>
                <a:lnTo>
                  <a:pt x="7641383" y="3133755"/>
                </a:lnTo>
                <a:cubicBezTo>
                  <a:pt x="7633967" y="3133115"/>
                  <a:pt x="7625987" y="3132967"/>
                  <a:pt x="7617169" y="3133614"/>
                </a:cubicBezTo>
                <a:cubicBezTo>
                  <a:pt x="7595475" y="3139109"/>
                  <a:pt x="7561695" y="3132374"/>
                  <a:pt x="7531143" y="3132781"/>
                </a:cubicBezTo>
                <a:lnTo>
                  <a:pt x="7517113" y="3134483"/>
                </a:lnTo>
                <a:lnTo>
                  <a:pt x="7471320" y="3131645"/>
                </a:lnTo>
                <a:cubicBezTo>
                  <a:pt x="7458285" y="3131095"/>
                  <a:pt x="7444756" y="3130805"/>
                  <a:pt x="7430512" y="3131007"/>
                </a:cubicBezTo>
                <a:lnTo>
                  <a:pt x="7404071" y="3132361"/>
                </a:lnTo>
                <a:lnTo>
                  <a:pt x="7397140" y="3131239"/>
                </a:lnTo>
                <a:cubicBezTo>
                  <a:pt x="7385068" y="3131364"/>
                  <a:pt x="7369091" y="3135313"/>
                  <a:pt x="7370514" y="3130516"/>
                </a:cubicBezTo>
                <a:lnTo>
                  <a:pt x="7356953" y="3132179"/>
                </a:lnTo>
                <a:lnTo>
                  <a:pt x="7343567" y="3128350"/>
                </a:lnTo>
                <a:cubicBezTo>
                  <a:pt x="7342101" y="3127461"/>
                  <a:pt x="7340998" y="3126514"/>
                  <a:pt x="7340295" y="3125545"/>
                </a:cubicBezTo>
                <a:lnTo>
                  <a:pt x="7321348" y="3126804"/>
                </a:lnTo>
                <a:lnTo>
                  <a:pt x="7305815" y="3124063"/>
                </a:lnTo>
                <a:lnTo>
                  <a:pt x="7292274" y="3125855"/>
                </a:lnTo>
                <a:lnTo>
                  <a:pt x="7286654" y="3125451"/>
                </a:lnTo>
                <a:lnTo>
                  <a:pt x="7272685" y="3124094"/>
                </a:lnTo>
                <a:cubicBezTo>
                  <a:pt x="7265523" y="3123143"/>
                  <a:pt x="7257508" y="3121997"/>
                  <a:pt x="7248584" y="3121080"/>
                </a:cubicBezTo>
                <a:lnTo>
                  <a:pt x="7241065" y="3120661"/>
                </a:lnTo>
                <a:lnTo>
                  <a:pt x="7224696" y="3116051"/>
                </a:lnTo>
                <a:cubicBezTo>
                  <a:pt x="7212786" y="3112566"/>
                  <a:pt x="7203412" y="3110217"/>
                  <a:pt x="7193009" y="3112108"/>
                </a:cubicBezTo>
                <a:cubicBezTo>
                  <a:pt x="7175276" y="3107606"/>
                  <a:pt x="7162888" y="3094987"/>
                  <a:pt x="7137220" y="3098354"/>
                </a:cubicBezTo>
                <a:cubicBezTo>
                  <a:pt x="7145010" y="3092637"/>
                  <a:pt x="7108715" y="3097662"/>
                  <a:pt x="7104427" y="3091790"/>
                </a:cubicBezTo>
                <a:cubicBezTo>
                  <a:pt x="7102447" y="3087061"/>
                  <a:pt x="7090976" y="3087484"/>
                  <a:pt x="7082240" y="3085740"/>
                </a:cubicBezTo>
                <a:cubicBezTo>
                  <a:pt x="7076014" y="3080911"/>
                  <a:pt x="7032058" y="3076501"/>
                  <a:pt x="7016754" y="3077196"/>
                </a:cubicBezTo>
                <a:cubicBezTo>
                  <a:pt x="6973620" y="3082001"/>
                  <a:pt x="6938923" y="3062558"/>
                  <a:pt x="6904436" y="3065900"/>
                </a:cubicBezTo>
                <a:cubicBezTo>
                  <a:pt x="6895406" y="3065445"/>
                  <a:pt x="6887919" y="3064350"/>
                  <a:pt x="6881434" y="3062865"/>
                </a:cubicBezTo>
                <a:lnTo>
                  <a:pt x="6865273" y="3057749"/>
                </a:lnTo>
                <a:cubicBezTo>
                  <a:pt x="6865072" y="3056626"/>
                  <a:pt x="6864871" y="3055502"/>
                  <a:pt x="6864671" y="3054378"/>
                </a:cubicBezTo>
                <a:lnTo>
                  <a:pt x="6852599" y="3052306"/>
                </a:lnTo>
                <a:lnTo>
                  <a:pt x="6850143" y="3051232"/>
                </a:lnTo>
                <a:cubicBezTo>
                  <a:pt x="6845470" y="3049168"/>
                  <a:pt x="6840704" y="3047206"/>
                  <a:pt x="6835301" y="3045593"/>
                </a:cubicBezTo>
                <a:cubicBezTo>
                  <a:pt x="6820447" y="3058242"/>
                  <a:pt x="6786888" y="3033956"/>
                  <a:pt x="6784871" y="3046562"/>
                </a:cubicBezTo>
                <a:cubicBezTo>
                  <a:pt x="6752593" y="3039899"/>
                  <a:pt x="6759140" y="3053646"/>
                  <a:pt x="6738245" y="3037055"/>
                </a:cubicBezTo>
                <a:cubicBezTo>
                  <a:pt x="6671880" y="3034501"/>
                  <a:pt x="6603220" y="3013245"/>
                  <a:pt x="6537703" y="3017736"/>
                </a:cubicBezTo>
                <a:cubicBezTo>
                  <a:pt x="6553051" y="3013722"/>
                  <a:pt x="6541149" y="3004943"/>
                  <a:pt x="6521858" y="3004158"/>
                </a:cubicBezTo>
                <a:cubicBezTo>
                  <a:pt x="6580141" y="2987944"/>
                  <a:pt x="6428765" y="3009117"/>
                  <a:pt x="6445069" y="2992470"/>
                </a:cubicBezTo>
                <a:cubicBezTo>
                  <a:pt x="6417897" y="3005060"/>
                  <a:pt x="6310156" y="3011743"/>
                  <a:pt x="6302447" y="2994274"/>
                </a:cubicBezTo>
                <a:cubicBezTo>
                  <a:pt x="6252173" y="2986131"/>
                  <a:pt x="6198382" y="2989085"/>
                  <a:pt x="6160029" y="2973666"/>
                </a:cubicBezTo>
                <a:cubicBezTo>
                  <a:pt x="6155014" y="2975022"/>
                  <a:pt x="6149642" y="2975878"/>
                  <a:pt x="6144046" y="2976380"/>
                </a:cubicBezTo>
                <a:lnTo>
                  <a:pt x="6127670" y="2976929"/>
                </a:lnTo>
                <a:lnTo>
                  <a:pt x="6126155" y="2976245"/>
                </a:lnTo>
                <a:cubicBezTo>
                  <a:pt x="6118509" y="2974369"/>
                  <a:pt x="6113052" y="2974144"/>
                  <a:pt x="6108575" y="2974651"/>
                </a:cubicBezTo>
                <a:lnTo>
                  <a:pt x="6103746" y="2975803"/>
                </a:lnTo>
                <a:lnTo>
                  <a:pt x="6091377" y="2975180"/>
                </a:lnTo>
                <a:lnTo>
                  <a:pt x="6066183" y="2975222"/>
                </a:lnTo>
                <a:lnTo>
                  <a:pt x="6063287" y="2974353"/>
                </a:lnTo>
                <a:lnTo>
                  <a:pt x="6054813" y="2974911"/>
                </a:lnTo>
                <a:lnTo>
                  <a:pt x="6050809" y="2973985"/>
                </a:lnTo>
                <a:lnTo>
                  <a:pt x="6013979" y="2974553"/>
                </a:lnTo>
                <a:cubicBezTo>
                  <a:pt x="6013918" y="2974361"/>
                  <a:pt x="6013860" y="2974167"/>
                  <a:pt x="6013800" y="2973973"/>
                </a:cubicBezTo>
                <a:cubicBezTo>
                  <a:pt x="6012565" y="2972689"/>
                  <a:pt x="6010070" y="2971765"/>
                  <a:pt x="6004866" y="2971570"/>
                </a:cubicBezTo>
                <a:cubicBezTo>
                  <a:pt x="6017706" y="2963268"/>
                  <a:pt x="6003515" y="2968156"/>
                  <a:pt x="5987036" y="2968315"/>
                </a:cubicBezTo>
                <a:cubicBezTo>
                  <a:pt x="6003302" y="2955458"/>
                  <a:pt x="5953573" y="2961108"/>
                  <a:pt x="5950027" y="2953546"/>
                </a:cubicBezTo>
                <a:cubicBezTo>
                  <a:pt x="5937559" y="2953953"/>
                  <a:pt x="5924668" y="2954151"/>
                  <a:pt x="5911668" y="2954074"/>
                </a:cubicBezTo>
                <a:lnTo>
                  <a:pt x="5904110" y="2953861"/>
                </a:lnTo>
                <a:cubicBezTo>
                  <a:pt x="5904082" y="2953815"/>
                  <a:pt x="5904053" y="2953769"/>
                  <a:pt x="5904026" y="2953724"/>
                </a:cubicBezTo>
                <a:cubicBezTo>
                  <a:pt x="5902528" y="2953395"/>
                  <a:pt x="5900097" y="2953219"/>
                  <a:pt x="5896189" y="2953236"/>
                </a:cubicBezTo>
                <a:lnTo>
                  <a:pt x="5890331" y="2953471"/>
                </a:lnTo>
                <a:lnTo>
                  <a:pt x="5875672" y="2953056"/>
                </a:lnTo>
                <a:lnTo>
                  <a:pt x="5871070" y="2952035"/>
                </a:lnTo>
                <a:lnTo>
                  <a:pt x="5869888" y="2950364"/>
                </a:lnTo>
                <a:lnTo>
                  <a:pt x="5868461" y="2950506"/>
                </a:lnTo>
                <a:cubicBezTo>
                  <a:pt x="5857092" y="2953019"/>
                  <a:pt x="5852416" y="2957005"/>
                  <a:pt x="5843343" y="2945262"/>
                </a:cubicBezTo>
                <a:cubicBezTo>
                  <a:pt x="5817989" y="2949116"/>
                  <a:pt x="5815840" y="2942065"/>
                  <a:pt x="5784331" y="2938531"/>
                </a:cubicBezTo>
                <a:cubicBezTo>
                  <a:pt x="5769202" y="2942455"/>
                  <a:pt x="5758885" y="2940521"/>
                  <a:pt x="5749498" y="2936713"/>
                </a:cubicBezTo>
                <a:cubicBezTo>
                  <a:pt x="5717228" y="2937683"/>
                  <a:pt x="5690227" y="2931877"/>
                  <a:pt x="5655214" y="2929503"/>
                </a:cubicBezTo>
                <a:cubicBezTo>
                  <a:pt x="5614827" y="2933899"/>
                  <a:pt x="5598877" y="2923069"/>
                  <a:pt x="5561446" y="2920575"/>
                </a:cubicBezTo>
                <a:cubicBezTo>
                  <a:pt x="5525084" y="2929276"/>
                  <a:pt x="5537471" y="2911136"/>
                  <a:pt x="5519456" y="2906631"/>
                </a:cubicBezTo>
                <a:lnTo>
                  <a:pt x="5514099" y="2906097"/>
                </a:lnTo>
                <a:lnTo>
                  <a:pt x="5499273" y="2907057"/>
                </a:lnTo>
                <a:lnTo>
                  <a:pt x="5493664" y="2907817"/>
                </a:lnTo>
                <a:cubicBezTo>
                  <a:pt x="5489815" y="2908191"/>
                  <a:pt x="5487270" y="2908250"/>
                  <a:pt x="5485530" y="2908080"/>
                </a:cubicBezTo>
                <a:lnTo>
                  <a:pt x="5485337" y="2907959"/>
                </a:lnTo>
                <a:lnTo>
                  <a:pt x="5477696" y="2908455"/>
                </a:lnTo>
                <a:cubicBezTo>
                  <a:pt x="5464775" y="2909581"/>
                  <a:pt x="5452182" y="2910951"/>
                  <a:pt x="5440170" y="2912482"/>
                </a:cubicBezTo>
                <a:cubicBezTo>
                  <a:pt x="5430698" y="2905718"/>
                  <a:pt x="5385970" y="2915593"/>
                  <a:pt x="5391911" y="2902040"/>
                </a:cubicBezTo>
                <a:cubicBezTo>
                  <a:pt x="5375744" y="2903707"/>
                  <a:pt x="5365560" y="2909594"/>
                  <a:pt x="5371708" y="2900629"/>
                </a:cubicBezTo>
                <a:cubicBezTo>
                  <a:pt x="5366408" y="2900926"/>
                  <a:pt x="5363213" y="2900288"/>
                  <a:pt x="5360976" y="2899197"/>
                </a:cubicBezTo>
                <a:lnTo>
                  <a:pt x="5360345" y="2898671"/>
                </a:lnTo>
                <a:lnTo>
                  <a:pt x="5324367" y="2902593"/>
                </a:lnTo>
                <a:lnTo>
                  <a:pt x="5319673" y="2902094"/>
                </a:lnTo>
                <a:lnTo>
                  <a:pt x="5296114" y="2905958"/>
                </a:lnTo>
                <a:lnTo>
                  <a:pt x="5283999" y="2907258"/>
                </a:lnTo>
                <a:lnTo>
                  <a:pt x="5280460" y="2909063"/>
                </a:lnTo>
                <a:cubicBezTo>
                  <a:pt x="5276699" y="2910214"/>
                  <a:pt x="5271395" y="2910834"/>
                  <a:pt x="5262637" y="2910250"/>
                </a:cubicBezTo>
                <a:lnTo>
                  <a:pt x="5260635" y="2909845"/>
                </a:lnTo>
                <a:lnTo>
                  <a:pt x="5245770" y="2912842"/>
                </a:lnTo>
                <a:cubicBezTo>
                  <a:pt x="5240955" y="2914159"/>
                  <a:pt x="5236652" y="2915770"/>
                  <a:pt x="5233108" y="2917794"/>
                </a:cubicBezTo>
                <a:cubicBezTo>
                  <a:pt x="5184071" y="2909280"/>
                  <a:pt x="5136210" y="2920197"/>
                  <a:pt x="5082201" y="2920260"/>
                </a:cubicBezTo>
                <a:lnTo>
                  <a:pt x="4939211" y="2931760"/>
                </a:lnTo>
                <a:cubicBezTo>
                  <a:pt x="4920477" y="2933960"/>
                  <a:pt x="4783353" y="2943291"/>
                  <a:pt x="4794309" y="2937227"/>
                </a:cubicBezTo>
                <a:cubicBezTo>
                  <a:pt x="4736776" y="2951353"/>
                  <a:pt x="4701995" y="2938961"/>
                  <a:pt x="4637676" y="2946666"/>
                </a:cubicBezTo>
                <a:cubicBezTo>
                  <a:pt x="4603987" y="2934412"/>
                  <a:pt x="4621816" y="2946201"/>
                  <a:pt x="4585922" y="2944906"/>
                </a:cubicBezTo>
                <a:cubicBezTo>
                  <a:pt x="4594760" y="2956935"/>
                  <a:pt x="4542663" y="2939450"/>
                  <a:pt x="4539516" y="2953466"/>
                </a:cubicBezTo>
                <a:cubicBezTo>
                  <a:pt x="4533082" y="2952789"/>
                  <a:pt x="4526953" y="2951687"/>
                  <a:pt x="4520819" y="2950477"/>
                </a:cubicBezTo>
                <a:lnTo>
                  <a:pt x="4517604" y="2949852"/>
                </a:lnTo>
                <a:lnTo>
                  <a:pt x="4504537" y="2949759"/>
                </a:lnTo>
                <a:lnTo>
                  <a:pt x="4501104" y="2946715"/>
                </a:lnTo>
                <a:lnTo>
                  <a:pt x="4342695" y="2951638"/>
                </a:lnTo>
                <a:cubicBezTo>
                  <a:pt x="4328954" y="2954609"/>
                  <a:pt x="4284038" y="2957184"/>
                  <a:pt x="4274096" y="2953640"/>
                </a:cubicBezTo>
                <a:cubicBezTo>
                  <a:pt x="4264434" y="2953346"/>
                  <a:pt x="4254047" y="2955481"/>
                  <a:pt x="4248170" y="2951384"/>
                </a:cubicBezTo>
                <a:lnTo>
                  <a:pt x="4147924" y="2945945"/>
                </a:lnTo>
                <a:cubicBezTo>
                  <a:pt x="4131656" y="2952619"/>
                  <a:pt x="4104816" y="2942907"/>
                  <a:pt x="4061825" y="2944206"/>
                </a:cubicBezTo>
                <a:cubicBezTo>
                  <a:pt x="4044045" y="2951860"/>
                  <a:pt x="4032845" y="2944993"/>
                  <a:pt x="3998557" y="2955821"/>
                </a:cubicBezTo>
                <a:cubicBezTo>
                  <a:pt x="3997072" y="2955023"/>
                  <a:pt x="3995237" y="2954313"/>
                  <a:pt x="3993107" y="2953708"/>
                </a:cubicBezTo>
                <a:cubicBezTo>
                  <a:pt x="3980729" y="2950196"/>
                  <a:pt x="3961302" y="2950972"/>
                  <a:pt x="3949713" y="2955441"/>
                </a:cubicBezTo>
                <a:cubicBezTo>
                  <a:pt x="3894925" y="2970367"/>
                  <a:pt x="3844508" y="2972262"/>
                  <a:pt x="3797284" y="2977037"/>
                </a:cubicBezTo>
                <a:cubicBezTo>
                  <a:pt x="3743822" y="2981057"/>
                  <a:pt x="3778974" y="2965129"/>
                  <a:pt x="3712498" y="2979996"/>
                </a:cubicBezTo>
                <a:cubicBezTo>
                  <a:pt x="3705202" y="2975373"/>
                  <a:pt x="3696720" y="2975524"/>
                  <a:pt x="3682471" y="2978543"/>
                </a:cubicBezTo>
                <a:cubicBezTo>
                  <a:pt x="3656488" y="2980127"/>
                  <a:pt x="3658300" y="2967587"/>
                  <a:pt x="3632163" y="2976264"/>
                </a:cubicBezTo>
                <a:cubicBezTo>
                  <a:pt x="3636766" y="2969363"/>
                  <a:pt x="3582819" y="2975892"/>
                  <a:pt x="3594728" y="2968398"/>
                </a:cubicBezTo>
                <a:cubicBezTo>
                  <a:pt x="3577705" y="2963064"/>
                  <a:pt x="3569481" y="2973476"/>
                  <a:pt x="3552594" y="2968934"/>
                </a:cubicBezTo>
                <a:cubicBezTo>
                  <a:pt x="3533613" y="2968552"/>
                  <a:pt x="3563577" y="2975594"/>
                  <a:pt x="3542589" y="2977031"/>
                </a:cubicBezTo>
                <a:cubicBezTo>
                  <a:pt x="3517131" y="2977564"/>
                  <a:pt x="3517346" y="2989828"/>
                  <a:pt x="3497591" y="2975018"/>
                </a:cubicBezTo>
                <a:lnTo>
                  <a:pt x="3429352" y="2971090"/>
                </a:lnTo>
                <a:cubicBezTo>
                  <a:pt x="3414141" y="2975624"/>
                  <a:pt x="3401904" y="2974195"/>
                  <a:pt x="3389938" y="2970884"/>
                </a:cubicBezTo>
                <a:cubicBezTo>
                  <a:pt x="3354504" y="2973297"/>
                  <a:pt x="3322178" y="2968827"/>
                  <a:pt x="3282344" y="2968084"/>
                </a:cubicBezTo>
                <a:cubicBezTo>
                  <a:pt x="3239277" y="2974224"/>
                  <a:pt x="3217192" y="2964327"/>
                  <a:pt x="3174624" y="2963576"/>
                </a:cubicBezTo>
                <a:cubicBezTo>
                  <a:pt x="3132504" y="2975210"/>
                  <a:pt x="3146911" y="2949576"/>
                  <a:pt x="3111077" y="2951285"/>
                </a:cubicBezTo>
                <a:cubicBezTo>
                  <a:pt x="3052732" y="2962418"/>
                  <a:pt x="3112543" y="2942881"/>
                  <a:pt x="3022501" y="2948619"/>
                </a:cubicBezTo>
                <a:cubicBezTo>
                  <a:pt x="3017399" y="2950352"/>
                  <a:pt x="3006521" y="2948989"/>
                  <a:pt x="3007714" y="2946762"/>
                </a:cubicBezTo>
                <a:cubicBezTo>
                  <a:pt x="2987987" y="2948105"/>
                  <a:pt x="2931270" y="2937206"/>
                  <a:pt x="2903098" y="2940576"/>
                </a:cubicBezTo>
                <a:cubicBezTo>
                  <a:pt x="2848155" y="2935894"/>
                  <a:pt x="2821430" y="2947095"/>
                  <a:pt x="2781591" y="2946394"/>
                </a:cubicBezTo>
                <a:cubicBezTo>
                  <a:pt x="2735559" y="2940279"/>
                  <a:pt x="2708563" y="2934146"/>
                  <a:pt x="2627942" y="2919996"/>
                </a:cubicBezTo>
                <a:lnTo>
                  <a:pt x="2354959" y="2882080"/>
                </a:lnTo>
                <a:cubicBezTo>
                  <a:pt x="2252426" y="2847776"/>
                  <a:pt x="2124519" y="2878188"/>
                  <a:pt x="2063184" y="2879109"/>
                </a:cubicBezTo>
                <a:cubicBezTo>
                  <a:pt x="2038620" y="2892844"/>
                  <a:pt x="2017217" y="2880735"/>
                  <a:pt x="1986946" y="2887619"/>
                </a:cubicBezTo>
                <a:cubicBezTo>
                  <a:pt x="1919067" y="2894646"/>
                  <a:pt x="1852404" y="2912737"/>
                  <a:pt x="1763479" y="2909077"/>
                </a:cubicBezTo>
                <a:cubicBezTo>
                  <a:pt x="1726097" y="2949538"/>
                  <a:pt x="1621108" y="2933327"/>
                  <a:pt x="1537980" y="2960398"/>
                </a:cubicBezTo>
                <a:cubicBezTo>
                  <a:pt x="1489205" y="2967965"/>
                  <a:pt x="1410921" y="2954082"/>
                  <a:pt x="1395229" y="2975625"/>
                </a:cubicBezTo>
                <a:cubicBezTo>
                  <a:pt x="1371975" y="2964548"/>
                  <a:pt x="1352259" y="2986116"/>
                  <a:pt x="1327834" y="2989485"/>
                </a:cubicBezTo>
                <a:cubicBezTo>
                  <a:pt x="1307734" y="2982782"/>
                  <a:pt x="1298456" y="2990289"/>
                  <a:pt x="1280757" y="2992959"/>
                </a:cubicBezTo>
                <a:cubicBezTo>
                  <a:pt x="1272383" y="2988567"/>
                  <a:pt x="1257337" y="2989790"/>
                  <a:pt x="1252582" y="2995877"/>
                </a:cubicBezTo>
                <a:cubicBezTo>
                  <a:pt x="1260705" y="3008688"/>
                  <a:pt x="1207969" y="3005420"/>
                  <a:pt x="1204670" y="3014826"/>
                </a:cubicBezTo>
                <a:cubicBezTo>
                  <a:pt x="1174431" y="3018683"/>
                  <a:pt x="1041848" y="3015513"/>
                  <a:pt x="1020457" y="3031603"/>
                </a:cubicBezTo>
                <a:cubicBezTo>
                  <a:pt x="959520" y="3042500"/>
                  <a:pt x="869308" y="3024872"/>
                  <a:pt x="843248" y="3026954"/>
                </a:cubicBezTo>
                <a:cubicBezTo>
                  <a:pt x="815646" y="3001836"/>
                  <a:pt x="694189" y="3080490"/>
                  <a:pt x="583517" y="3089095"/>
                </a:cubicBezTo>
                <a:cubicBezTo>
                  <a:pt x="568425" y="3087467"/>
                  <a:pt x="560448" y="3088013"/>
                  <a:pt x="556836" y="3094374"/>
                </a:cubicBezTo>
                <a:cubicBezTo>
                  <a:pt x="528264" y="3099747"/>
                  <a:pt x="471823" y="3109156"/>
                  <a:pt x="412089" y="3121334"/>
                </a:cubicBezTo>
                <a:cubicBezTo>
                  <a:pt x="367235" y="3131096"/>
                  <a:pt x="143790" y="3139436"/>
                  <a:pt x="83929" y="3150566"/>
                </a:cubicBez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C6EE9B-973B-6AD7-A433-9AC82B67ABD4}"/>
              </a:ext>
            </a:extLst>
          </p:cNvPr>
          <p:cNvPicPr>
            <a:picLocks noChangeAspect="1"/>
          </p:cNvPicPr>
          <p:nvPr/>
        </p:nvPicPr>
        <p:blipFill>
          <a:blip r:embed="rId2"/>
          <a:stretch>
            <a:fillRect/>
          </a:stretch>
        </p:blipFill>
        <p:spPr>
          <a:xfrm>
            <a:off x="1158955" y="640094"/>
            <a:ext cx="9875259" cy="2295998"/>
          </a:xfrm>
          <a:prstGeom prst="rect">
            <a:avLst/>
          </a:prstGeom>
        </p:spPr>
      </p:pic>
      <p:sp>
        <p:nvSpPr>
          <p:cNvPr id="3" name="Content Placeholder 2">
            <a:extLst>
              <a:ext uri="{FF2B5EF4-FFF2-40B4-BE49-F238E27FC236}">
                <a16:creationId xmlns:a16="http://schemas.microsoft.com/office/drawing/2014/main" id="{7AEA315E-0C2D-BAA3-6FEF-60442CF815C8}"/>
              </a:ext>
            </a:extLst>
          </p:cNvPr>
          <p:cNvSpPr>
            <a:spLocks noGrp="1"/>
          </p:cNvSpPr>
          <p:nvPr>
            <p:ph idx="1"/>
          </p:nvPr>
        </p:nvSpPr>
        <p:spPr>
          <a:xfrm>
            <a:off x="5630779" y="3884452"/>
            <a:ext cx="5723021" cy="2398713"/>
          </a:xfrm>
        </p:spPr>
        <p:txBody>
          <a:bodyPr anchor="ctr">
            <a:normAutofit/>
          </a:bodyPr>
          <a:lstStyle/>
          <a:p>
            <a:pPr marL="0" indent="0">
              <a:buNone/>
            </a:pPr>
            <a:r>
              <a:rPr lang="en-US" sz="2000"/>
              <a:t>53 Items were found and 10 items are shown.</a:t>
            </a:r>
          </a:p>
        </p:txBody>
      </p:sp>
    </p:spTree>
    <p:extLst>
      <p:ext uri="{BB962C8B-B14F-4D97-AF65-F5344CB8AC3E}">
        <p14:creationId xmlns:p14="http://schemas.microsoft.com/office/powerpoint/2010/main" val="376903112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8F4FF90-0949-D6E2-AAF7-6100F5D42203}"/>
              </a:ext>
            </a:extLst>
          </p:cNvPr>
          <p:cNvSpPr>
            <a:spLocks noGrp="1"/>
          </p:cNvSpPr>
          <p:nvPr>
            <p:ph type="title"/>
          </p:nvPr>
        </p:nvSpPr>
        <p:spPr>
          <a:xfrm>
            <a:off x="838199" y="1093788"/>
            <a:ext cx="10506455" cy="2967208"/>
          </a:xfrm>
        </p:spPr>
        <p:txBody>
          <a:bodyPr vert="horz" lIns="91440" tIns="45720" rIns="91440" bIns="45720" rtlCol="0" anchor="b">
            <a:normAutofit/>
          </a:bodyPr>
          <a:lstStyle/>
          <a:p>
            <a:r>
              <a:rPr lang="en-US" sz="8000" kern="1200">
                <a:solidFill>
                  <a:schemeClr val="tx1"/>
                </a:solidFill>
                <a:latin typeface="+mj-lt"/>
                <a:ea typeface="+mj-ea"/>
                <a:cs typeface="+mj-cs"/>
              </a:rPr>
              <a:t>Founding &amp; Conclusion</a:t>
            </a:r>
          </a:p>
        </p:txBody>
      </p:sp>
      <p:sp>
        <p:nvSpPr>
          <p:cNvPr id="9" name="Rectangle 8">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1" name="Rectangle 10">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406429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7B40E3C-4B13-D7AF-6233-0B129A7924BA}"/>
              </a:ext>
            </a:extLst>
          </p:cNvPr>
          <p:cNvSpPr>
            <a:spLocks noGrp="1"/>
          </p:cNvSpPr>
          <p:nvPr>
            <p:ph type="title"/>
          </p:nvPr>
        </p:nvSpPr>
        <p:spPr>
          <a:xfrm>
            <a:off x="539881" y="404329"/>
            <a:ext cx="4838583" cy="1619969"/>
          </a:xfrm>
        </p:spPr>
        <p:txBody>
          <a:bodyPr anchor="b">
            <a:normAutofit/>
          </a:bodyPr>
          <a:lstStyle/>
          <a:p>
            <a:r>
              <a:rPr lang="en-US" sz="3600" dirty="0">
                <a:latin typeface="Fira Code" pitchFamily="1" charset="0"/>
                <a:ea typeface="Fira Code" pitchFamily="1" charset="0"/>
                <a:cs typeface="Fira Code" pitchFamily="1" charset="0"/>
              </a:rPr>
              <a:t>Product Lines</a:t>
            </a:r>
          </a:p>
        </p:txBody>
      </p:sp>
      <p:sp>
        <p:nvSpPr>
          <p:cNvPr id="27" name="Rectangle 26">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6533" y="1944913"/>
            <a:ext cx="40233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01F71435-EB27-40F3-A345-66FD6918C980}"/>
              </a:ext>
            </a:extLst>
          </p:cNvPr>
          <p:cNvSpPr>
            <a:spLocks noGrp="1"/>
          </p:cNvSpPr>
          <p:nvPr>
            <p:ph idx="1"/>
          </p:nvPr>
        </p:nvSpPr>
        <p:spPr>
          <a:xfrm>
            <a:off x="645066" y="2031101"/>
            <a:ext cx="4282984" cy="3511943"/>
          </a:xfrm>
        </p:spPr>
        <p:txBody>
          <a:bodyPr anchor="ctr">
            <a:normAutofit/>
          </a:bodyPr>
          <a:lstStyle/>
          <a:p>
            <a:pPr marL="0" indent="0">
              <a:buNone/>
            </a:pPr>
            <a:r>
              <a:rPr lang="en-US" sz="1800" dirty="0">
                <a:latin typeface="Fira Code" pitchFamily="1" charset="0"/>
                <a:ea typeface="Fira Code" pitchFamily="1" charset="0"/>
                <a:cs typeface="Fira Code" pitchFamily="1" charset="0"/>
              </a:rPr>
              <a:t>The ProductLine table categorizes products into different lines or themes, providing a structured way to group related items. This helps in understanding the breadth and focus of the company's product offerings.</a:t>
            </a:r>
            <a:endParaRPr lang="en-US" dirty="0">
              <a:latin typeface="Fira Code" pitchFamily="1" charset="0"/>
              <a:ea typeface="Fira Code" pitchFamily="1" charset="0"/>
              <a:cs typeface="Fira Code" pitchFamily="1" charset="0"/>
            </a:endParaRPr>
          </a:p>
        </p:txBody>
      </p:sp>
      <p:sp>
        <p:nvSpPr>
          <p:cNvPr id="29" name="Rectangle 28">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25843" y="6053360"/>
            <a:ext cx="740664" cy="15412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904923" y="215201"/>
            <a:ext cx="740664" cy="1183349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96793" y="354959"/>
            <a:ext cx="6184973"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80D6D4D-6D1A-F4C8-04DF-C45CA3EE875A}"/>
              </a:ext>
            </a:extLst>
          </p:cNvPr>
          <p:cNvPicPr>
            <a:picLocks noChangeAspect="1"/>
          </p:cNvPicPr>
          <p:nvPr/>
        </p:nvPicPr>
        <p:blipFill>
          <a:blip r:embed="rId2"/>
          <a:stretch>
            <a:fillRect/>
          </a:stretch>
        </p:blipFill>
        <p:spPr>
          <a:xfrm>
            <a:off x="7155710" y="763816"/>
            <a:ext cx="3053993" cy="4642712"/>
          </a:xfrm>
          <a:prstGeom prst="rect">
            <a:avLst/>
          </a:prstGeom>
        </p:spPr>
      </p:pic>
    </p:spTree>
    <p:extLst>
      <p:ext uri="{BB962C8B-B14F-4D97-AF65-F5344CB8AC3E}">
        <p14:creationId xmlns:p14="http://schemas.microsoft.com/office/powerpoint/2010/main" val="2081319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00E0F77-E936-4985-B7B1-B9823486AC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915257-A78E-E834-C435-DC231DAF7153}"/>
              </a:ext>
            </a:extLst>
          </p:cNvPr>
          <p:cNvSpPr>
            <a:spLocks noGrp="1"/>
          </p:cNvSpPr>
          <p:nvPr>
            <p:ph type="title"/>
          </p:nvPr>
        </p:nvSpPr>
        <p:spPr>
          <a:xfrm>
            <a:off x="1103369" y="4941673"/>
            <a:ext cx="3305158" cy="1556907"/>
          </a:xfrm>
        </p:spPr>
        <p:txBody>
          <a:bodyPr anchor="ctr">
            <a:normAutofit/>
          </a:bodyPr>
          <a:lstStyle/>
          <a:p>
            <a:r>
              <a:rPr lang="en-US" sz="3600" dirty="0">
                <a:latin typeface="Fira Code" pitchFamily="1" charset="0"/>
                <a:ea typeface="Fira Code" pitchFamily="1" charset="0"/>
                <a:cs typeface="Fira Code" pitchFamily="1" charset="0"/>
              </a:rPr>
              <a:t>Orders</a:t>
            </a:r>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descr="A screen shot of a number&#10;&#10;Description automatically generated">
            <a:extLst>
              <a:ext uri="{FF2B5EF4-FFF2-40B4-BE49-F238E27FC236}">
                <a16:creationId xmlns:a16="http://schemas.microsoft.com/office/drawing/2014/main" id="{74C16A74-DDB0-3071-793F-31EB4E71C22B}"/>
              </a:ext>
            </a:extLst>
          </p:cNvPr>
          <p:cNvPicPr>
            <a:picLocks noChangeAspect="1"/>
          </p:cNvPicPr>
          <p:nvPr/>
        </p:nvPicPr>
        <p:blipFill>
          <a:blip r:embed="rId2"/>
          <a:stretch>
            <a:fillRect/>
          </a:stretch>
        </p:blipFill>
        <p:spPr>
          <a:xfrm>
            <a:off x="959205" y="444565"/>
            <a:ext cx="10369645" cy="3707147"/>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D47B321E-0F60-45BE-7E8A-5FD247E09739}"/>
              </a:ext>
            </a:extLst>
          </p:cNvPr>
          <p:cNvSpPr>
            <a:spLocks noGrp="1"/>
          </p:cNvSpPr>
          <p:nvPr>
            <p:ph idx="1"/>
          </p:nvPr>
        </p:nvSpPr>
        <p:spPr>
          <a:xfrm>
            <a:off x="5162719" y="4883544"/>
            <a:ext cx="6586915" cy="1556907"/>
          </a:xfrm>
        </p:spPr>
        <p:txBody>
          <a:bodyPr anchor="ctr">
            <a:normAutofit/>
          </a:bodyPr>
          <a:lstStyle/>
          <a:p>
            <a:pPr marL="0" indent="0">
              <a:buNone/>
            </a:pPr>
            <a:r>
              <a:rPr lang="en-US" sz="1800" dirty="0">
                <a:latin typeface="Fira Code" pitchFamily="1" charset="0"/>
                <a:ea typeface="Fira Code" pitchFamily="1" charset="0"/>
                <a:cs typeface="Fira Code" pitchFamily="1" charset="0"/>
              </a:rPr>
              <a:t>The Orders table records each customer order, including the order number, order date, and status. This data is essential for tracking sales and understanding customer demand over time.</a:t>
            </a:r>
            <a:endParaRPr lang="en-US" dirty="0">
              <a:latin typeface="Fira Code" pitchFamily="1" charset="0"/>
              <a:ea typeface="Fira Code" pitchFamily="1" charset="0"/>
              <a:cs typeface="Fira Code" pitchFamily="1" charset="0"/>
            </a:endParaRPr>
          </a:p>
        </p:txBody>
      </p:sp>
    </p:spTree>
    <p:extLst>
      <p:ext uri="{BB962C8B-B14F-4D97-AF65-F5344CB8AC3E}">
        <p14:creationId xmlns:p14="http://schemas.microsoft.com/office/powerpoint/2010/main" val="9712570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AD09825-5325-DA11-A1FA-1D79753AE29E}"/>
              </a:ext>
            </a:extLst>
          </p:cNvPr>
          <p:cNvSpPr>
            <a:spLocks noGrp="1"/>
          </p:cNvSpPr>
          <p:nvPr>
            <p:ph type="title"/>
          </p:nvPr>
        </p:nvSpPr>
        <p:spPr>
          <a:xfrm>
            <a:off x="630936" y="639520"/>
            <a:ext cx="3429000" cy="1719072"/>
          </a:xfrm>
        </p:spPr>
        <p:txBody>
          <a:bodyPr anchor="b">
            <a:normAutofit/>
          </a:bodyPr>
          <a:lstStyle/>
          <a:p>
            <a:r>
              <a:rPr lang="en-US" sz="3600" dirty="0">
                <a:latin typeface="Fira Code" pitchFamily="1" charset="0"/>
                <a:ea typeface="Fira Code" pitchFamily="1" charset="0"/>
                <a:cs typeface="Fira Code" pitchFamily="1" charset="0"/>
              </a:rPr>
              <a:t>Order Details</a:t>
            </a:r>
          </a:p>
        </p:txBody>
      </p:sp>
      <p:sp>
        <p:nvSpPr>
          <p:cNvPr id="47"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9">
            <a:extLst>
              <a:ext uri="{FF2B5EF4-FFF2-40B4-BE49-F238E27FC236}">
                <a16:creationId xmlns:a16="http://schemas.microsoft.com/office/drawing/2014/main" id="{883919BC-EE2E-785D-E8EC-5B67CEF4BF79}"/>
              </a:ext>
            </a:extLst>
          </p:cNvPr>
          <p:cNvSpPr>
            <a:spLocks noGrp="1"/>
          </p:cNvSpPr>
          <p:nvPr>
            <p:ph idx="1"/>
          </p:nvPr>
        </p:nvSpPr>
        <p:spPr>
          <a:xfrm>
            <a:off x="630936" y="2807208"/>
            <a:ext cx="3429000" cy="3410712"/>
          </a:xfrm>
        </p:spPr>
        <p:txBody>
          <a:bodyPr anchor="t">
            <a:normAutofit/>
          </a:bodyPr>
          <a:lstStyle/>
          <a:p>
            <a:pPr marL="0" indent="0">
              <a:buNone/>
            </a:pPr>
            <a:r>
              <a:rPr lang="en-US" sz="1800" dirty="0">
                <a:latin typeface="Fira Code" pitchFamily="1" charset="0"/>
                <a:ea typeface="Fira Code" pitchFamily="1" charset="0"/>
                <a:cs typeface="Fira Code" pitchFamily="1" charset="0"/>
              </a:rPr>
              <a:t>The </a:t>
            </a:r>
            <a:r>
              <a:rPr lang="en-US" sz="1800" dirty="0" err="1">
                <a:latin typeface="Fira Code" pitchFamily="1" charset="0"/>
                <a:ea typeface="Fira Code" pitchFamily="1" charset="0"/>
                <a:cs typeface="Fira Code" pitchFamily="1" charset="0"/>
              </a:rPr>
              <a:t>OrderDetails</a:t>
            </a:r>
            <a:r>
              <a:rPr lang="en-US" sz="1800" dirty="0">
                <a:latin typeface="Fira Code" pitchFamily="1" charset="0"/>
                <a:ea typeface="Fira Code" pitchFamily="1" charset="0"/>
                <a:cs typeface="Fira Code" pitchFamily="1" charset="0"/>
              </a:rPr>
              <a:t> table breaks down each order into specific items purchased, including quantities and prices. This granularity allows for a detailed analysis of sales and inventory movement at the product level.</a:t>
            </a:r>
          </a:p>
        </p:txBody>
      </p:sp>
      <p:pic>
        <p:nvPicPr>
          <p:cNvPr id="6" name="Content Placeholder 5" descr="A table with numbers and text&#10;&#10;Description automatically generated">
            <a:extLst>
              <a:ext uri="{FF2B5EF4-FFF2-40B4-BE49-F238E27FC236}">
                <a16:creationId xmlns:a16="http://schemas.microsoft.com/office/drawing/2014/main" id="{50255E45-81BC-35E6-651C-640A79FC3AD7}"/>
              </a:ext>
            </a:extLst>
          </p:cNvPr>
          <p:cNvPicPr>
            <a:picLocks noChangeAspect="1"/>
          </p:cNvPicPr>
          <p:nvPr/>
        </p:nvPicPr>
        <p:blipFill rotWithShape="1">
          <a:blip r:embed="rId2"/>
          <a:srcRect b="18689"/>
          <a:stretch/>
        </p:blipFill>
        <p:spPr>
          <a:xfrm>
            <a:off x="4654296" y="2285253"/>
            <a:ext cx="6903720" cy="2287493"/>
          </a:xfrm>
          <a:prstGeom prst="rect">
            <a:avLst/>
          </a:prstGeom>
        </p:spPr>
      </p:pic>
    </p:spTree>
    <p:extLst>
      <p:ext uri="{BB962C8B-B14F-4D97-AF65-F5344CB8AC3E}">
        <p14:creationId xmlns:p14="http://schemas.microsoft.com/office/powerpoint/2010/main" val="38882480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E390E4-1367-9B9A-7A40-03D57D0F391E}"/>
              </a:ext>
            </a:extLst>
          </p:cNvPr>
          <p:cNvSpPr>
            <a:spLocks noGrp="1"/>
          </p:cNvSpPr>
          <p:nvPr>
            <p:ph type="title"/>
          </p:nvPr>
        </p:nvSpPr>
        <p:spPr>
          <a:xfrm>
            <a:off x="415888" y="381548"/>
            <a:ext cx="3848374" cy="1721901"/>
          </a:xfrm>
        </p:spPr>
        <p:txBody>
          <a:bodyPr anchor="ctr">
            <a:normAutofit/>
          </a:bodyPr>
          <a:lstStyle/>
          <a:p>
            <a:r>
              <a:rPr lang="en-US" sz="3600" dirty="0">
                <a:latin typeface="Fira Code" pitchFamily="1" charset="0"/>
                <a:ea typeface="Fira Code" pitchFamily="1" charset="0"/>
                <a:cs typeface="Fira Code" pitchFamily="1" charset="0"/>
              </a:rPr>
              <a:t>Customer Table</a:t>
            </a:r>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Content Placeholder 11">
            <a:extLst>
              <a:ext uri="{FF2B5EF4-FFF2-40B4-BE49-F238E27FC236}">
                <a16:creationId xmlns:a16="http://schemas.microsoft.com/office/drawing/2014/main" id="{11757B72-DC2D-61D9-85CB-EB7FF585EBC3}"/>
              </a:ext>
            </a:extLst>
          </p:cNvPr>
          <p:cNvSpPr>
            <a:spLocks noGrp="1"/>
          </p:cNvSpPr>
          <p:nvPr>
            <p:ph idx="1"/>
          </p:nvPr>
        </p:nvSpPr>
        <p:spPr>
          <a:xfrm>
            <a:off x="4654295" y="502920"/>
            <a:ext cx="6894576" cy="1463040"/>
          </a:xfrm>
        </p:spPr>
        <p:txBody>
          <a:bodyPr anchor="ctr">
            <a:normAutofit/>
          </a:bodyPr>
          <a:lstStyle/>
          <a:p>
            <a:pPr marL="0" indent="0">
              <a:buNone/>
            </a:pPr>
            <a:r>
              <a:rPr lang="en-US" sz="1800" dirty="0">
                <a:latin typeface="Fira Code" pitchFamily="1" charset="0"/>
                <a:ea typeface="Fira Code" pitchFamily="1" charset="0"/>
                <a:cs typeface="Fira Code" pitchFamily="1" charset="0"/>
              </a:rPr>
              <a:t>The Customers table holds information about the company's customers, including contact details and credit limits. This table is key to understanding the customer base and their purchasing behaviors.</a:t>
            </a:r>
          </a:p>
        </p:txBody>
      </p:sp>
      <p:pic>
        <p:nvPicPr>
          <p:cNvPr id="4" name="Picture 3">
            <a:extLst>
              <a:ext uri="{FF2B5EF4-FFF2-40B4-BE49-F238E27FC236}">
                <a16:creationId xmlns:a16="http://schemas.microsoft.com/office/drawing/2014/main" id="{624CA950-EDE8-E52B-F741-3886884A666D}"/>
              </a:ext>
            </a:extLst>
          </p:cNvPr>
          <p:cNvPicPr>
            <a:picLocks noChangeAspect="1"/>
          </p:cNvPicPr>
          <p:nvPr/>
        </p:nvPicPr>
        <p:blipFill>
          <a:blip r:embed="rId2"/>
          <a:stretch>
            <a:fillRect/>
          </a:stretch>
        </p:blipFill>
        <p:spPr>
          <a:xfrm>
            <a:off x="630936" y="3547299"/>
            <a:ext cx="10917936" cy="1446625"/>
          </a:xfrm>
          <a:prstGeom prst="rect">
            <a:avLst/>
          </a:prstGeom>
        </p:spPr>
      </p:pic>
    </p:spTree>
    <p:extLst>
      <p:ext uri="{BB962C8B-B14F-4D97-AF65-F5344CB8AC3E}">
        <p14:creationId xmlns:p14="http://schemas.microsoft.com/office/powerpoint/2010/main" val="35814749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4367</TotalTime>
  <Words>6059</Words>
  <Application>Microsoft Office PowerPoint</Application>
  <PresentationFormat>Widescreen</PresentationFormat>
  <Paragraphs>488</Paragraphs>
  <Slides>57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57</vt:i4>
      </vt:variant>
    </vt:vector>
  </HeadingPairs>
  <TitlesOfParts>
    <vt:vector size="64" baseType="lpstr">
      <vt:lpstr>Aptos</vt:lpstr>
      <vt:lpstr>Aptos Display</vt:lpstr>
      <vt:lpstr>Arial</vt:lpstr>
      <vt:lpstr>Calibri</vt:lpstr>
      <vt:lpstr>Fira Code</vt:lpstr>
      <vt:lpstr>Helvetica Neue Medium</vt:lpstr>
      <vt:lpstr>Office Theme</vt:lpstr>
      <vt:lpstr>Mint Classics Database Analysis and Optimization</vt:lpstr>
      <vt:lpstr>Introduction</vt:lpstr>
      <vt:lpstr>Data Overview</vt:lpstr>
      <vt:lpstr>Database Diagram</vt:lpstr>
      <vt:lpstr>Products</vt:lpstr>
      <vt:lpstr>Product Lines</vt:lpstr>
      <vt:lpstr>Orders</vt:lpstr>
      <vt:lpstr>Order Details</vt:lpstr>
      <vt:lpstr>Customer Table</vt:lpstr>
      <vt:lpstr>Payments</vt:lpstr>
      <vt:lpstr>Employees</vt:lpstr>
      <vt:lpstr>Offices</vt:lpstr>
      <vt:lpstr>Warehouses</vt:lpstr>
      <vt:lpstr>Database Explore</vt:lpstr>
      <vt:lpstr>Unique Products in Each Product Line</vt:lpstr>
      <vt:lpstr>Total Capacity for each warehouse</vt:lpstr>
      <vt:lpstr>Production lines distribution in warehouses</vt:lpstr>
      <vt:lpstr>Motorcycle Products</vt:lpstr>
      <vt:lpstr>Plane Products</vt:lpstr>
      <vt:lpstr>Classic Car Products (1/2)</vt:lpstr>
      <vt:lpstr>Classic Car Products (2/2)</vt:lpstr>
      <vt:lpstr>Vintage Car Products</vt:lpstr>
      <vt:lpstr>Ship Products</vt:lpstr>
      <vt:lpstr>Train Products</vt:lpstr>
      <vt:lpstr>Truck &amp; Bus Products</vt:lpstr>
      <vt:lpstr>Revenue</vt:lpstr>
      <vt:lpstr>Top 20</vt:lpstr>
      <vt:lpstr>Monthly Average Revenue</vt:lpstr>
      <vt:lpstr>Top 20</vt:lpstr>
      <vt:lpstr>Never ordered Items</vt:lpstr>
      <vt:lpstr>Recommendations and Action Plan</vt:lpstr>
      <vt:lpstr>Good Stock level (Using Old sales)</vt:lpstr>
      <vt:lpstr>Top 10 and Last 10</vt:lpstr>
      <vt:lpstr>Overstocked A Warehouse</vt:lpstr>
      <vt:lpstr>A Warehouse</vt:lpstr>
      <vt:lpstr>Overstocked B Warehouse</vt:lpstr>
      <vt:lpstr>B Warehouse</vt:lpstr>
      <vt:lpstr>Overstocked C Warehouse</vt:lpstr>
      <vt:lpstr>C Warehouse</vt:lpstr>
      <vt:lpstr>Overstocked D Warehouse</vt:lpstr>
      <vt:lpstr>D Warehouse</vt:lpstr>
      <vt:lpstr>Understocked</vt:lpstr>
      <vt:lpstr>Understocked</vt:lpstr>
      <vt:lpstr>Actions</vt:lpstr>
      <vt:lpstr>Reduce in A Warehouse</vt:lpstr>
      <vt:lpstr>A Warehouse</vt:lpstr>
      <vt:lpstr>Reduce in B Warehouse</vt:lpstr>
      <vt:lpstr>B Warehouse</vt:lpstr>
      <vt:lpstr>Reduce in C Warehouse</vt:lpstr>
      <vt:lpstr>C Warehouse</vt:lpstr>
      <vt:lpstr>Reduce in D Warehouse</vt:lpstr>
      <vt:lpstr>D Warehouse</vt:lpstr>
      <vt:lpstr>Increase</vt:lpstr>
      <vt:lpstr>PowerPoint Presentation</vt:lpstr>
      <vt:lpstr>Maintain</vt:lpstr>
      <vt:lpstr>PowerPoint Presentation</vt:lpstr>
      <vt:lpstr>Founding &amp; 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Mint Classics Database Analysis and Optimization</dc:title>
  <dc:creator>Abo Hamed</dc:creator>
  <cp:lastModifiedBy>Abo Hamed</cp:lastModifiedBy>
  <cp:revision>22</cp:revision>
  <dcterms:created xsi:type="dcterms:W3CDTF">2024-06-30T20:51:33Z</dcterms:created>
  <dcterms:modified xsi:type="dcterms:W3CDTF">2024-07-09T01:24:13Z</dcterms:modified>
</cp:coreProperties>
</file>